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Lst>
  <p:notesMasterIdLst>
    <p:notesMasterId r:id="rId77"/>
  </p:notesMasterIdLst>
  <p:sldIdLst>
    <p:sldId id="256" r:id="rId5"/>
    <p:sldId id="257" r:id="rId6"/>
    <p:sldId id="258" r:id="rId7"/>
    <p:sldId id="259" r:id="rId8"/>
    <p:sldId id="260" r:id="rId9"/>
    <p:sldId id="261" r:id="rId10"/>
    <p:sldId id="262" r:id="rId11"/>
    <p:sldId id="263" r:id="rId12"/>
    <p:sldId id="264" r:id="rId13"/>
    <p:sldId id="265" r:id="rId14"/>
    <p:sldId id="266" r:id="rId15"/>
    <p:sldId id="268" r:id="rId16"/>
    <p:sldId id="295" r:id="rId17"/>
    <p:sldId id="497" r:id="rId18"/>
    <p:sldId id="555" r:id="rId19"/>
    <p:sldId id="595" r:id="rId20"/>
    <p:sldId id="539" r:id="rId21"/>
    <p:sldId id="556" r:id="rId22"/>
    <p:sldId id="583" r:id="rId23"/>
    <p:sldId id="584" r:id="rId24"/>
    <p:sldId id="585" r:id="rId25"/>
    <p:sldId id="586" r:id="rId26"/>
    <p:sldId id="596" r:id="rId27"/>
    <p:sldId id="597" r:id="rId28"/>
    <p:sldId id="543" r:id="rId29"/>
    <p:sldId id="588" r:id="rId30"/>
    <p:sldId id="598" r:id="rId31"/>
    <p:sldId id="574" r:id="rId32"/>
    <p:sldId id="599" r:id="rId33"/>
    <p:sldId id="601" r:id="rId34"/>
    <p:sldId id="577" r:id="rId35"/>
    <p:sldId id="602" r:id="rId36"/>
    <p:sldId id="575" r:id="rId37"/>
    <p:sldId id="603" r:id="rId38"/>
    <p:sldId id="604" r:id="rId39"/>
    <p:sldId id="579" r:id="rId40"/>
    <p:sldId id="605" r:id="rId41"/>
    <p:sldId id="606" r:id="rId42"/>
    <p:sldId id="589" r:id="rId43"/>
    <p:sldId id="590" r:id="rId44"/>
    <p:sldId id="550" r:id="rId45"/>
    <p:sldId id="547" r:id="rId46"/>
    <p:sldId id="592" r:id="rId47"/>
    <p:sldId id="548" r:id="rId48"/>
    <p:sldId id="549" r:id="rId49"/>
    <p:sldId id="269" r:id="rId50"/>
    <p:sldId id="270" r:id="rId51"/>
    <p:sldId id="271" r:id="rId52"/>
    <p:sldId id="272" r:id="rId53"/>
    <p:sldId id="593" r:id="rId54"/>
    <p:sldId id="274" r:id="rId55"/>
    <p:sldId id="275" r:id="rId56"/>
    <p:sldId id="276" r:id="rId57"/>
    <p:sldId id="277" r:id="rId58"/>
    <p:sldId id="278" r:id="rId59"/>
    <p:sldId id="279" r:id="rId60"/>
    <p:sldId id="280" r:id="rId61"/>
    <p:sldId id="281" r:id="rId62"/>
    <p:sldId id="282" r:id="rId63"/>
    <p:sldId id="283" r:id="rId64"/>
    <p:sldId id="284" r:id="rId65"/>
    <p:sldId id="285" r:id="rId66"/>
    <p:sldId id="286" r:id="rId67"/>
    <p:sldId id="287" r:id="rId68"/>
    <p:sldId id="288" r:id="rId69"/>
    <p:sldId id="289" r:id="rId70"/>
    <p:sldId id="290" r:id="rId71"/>
    <p:sldId id="291" r:id="rId72"/>
    <p:sldId id="292" r:id="rId73"/>
    <p:sldId id="293" r:id="rId74"/>
    <p:sldId id="294" r:id="rId75"/>
    <p:sldId id="607" r:id="rId76"/>
  </p:sldIdLst>
  <p:sldSz cx="9144000" cy="5148263"/>
  <p:notesSz cx="5148263" cy="9144000"/>
  <p:defaultTextStyle>
    <a:defPPr>
      <a:defRPr lang="en-US"/>
    </a:defPPr>
    <a:lvl1pPr algn="l">
      <a:spcBef>
        <a:spcPts val="0"/>
      </a:spcBef>
      <a:spcAft>
        <a:spcPts val="0"/>
      </a:spcAft>
      <a:defRPr>
        <a:solidFill>
          <a:schemeClr val="tx1"/>
        </a:solidFill>
        <a:latin typeface="Arial"/>
        <a:ea typeface="+mn-ea"/>
        <a:cs typeface="Arial"/>
      </a:defRPr>
    </a:lvl1pPr>
    <a:lvl2pPr marL="457200" algn="l">
      <a:spcBef>
        <a:spcPts val="0"/>
      </a:spcBef>
      <a:spcAft>
        <a:spcPts val="0"/>
      </a:spcAft>
      <a:defRPr>
        <a:solidFill>
          <a:schemeClr val="tx1"/>
        </a:solidFill>
        <a:latin typeface="Arial"/>
        <a:ea typeface="+mn-ea"/>
        <a:cs typeface="Arial"/>
      </a:defRPr>
    </a:lvl2pPr>
    <a:lvl3pPr marL="914400" algn="l">
      <a:spcBef>
        <a:spcPts val="0"/>
      </a:spcBef>
      <a:spcAft>
        <a:spcPts val="0"/>
      </a:spcAft>
      <a:defRPr>
        <a:solidFill>
          <a:schemeClr val="tx1"/>
        </a:solidFill>
        <a:latin typeface="Arial"/>
        <a:ea typeface="+mn-ea"/>
        <a:cs typeface="Arial"/>
      </a:defRPr>
    </a:lvl3pPr>
    <a:lvl4pPr marL="1371600" algn="l">
      <a:spcBef>
        <a:spcPts val="0"/>
      </a:spcBef>
      <a:spcAft>
        <a:spcPts val="0"/>
      </a:spcAft>
      <a:defRPr>
        <a:solidFill>
          <a:schemeClr val="tx1"/>
        </a:solidFill>
        <a:latin typeface="Arial"/>
        <a:ea typeface="+mn-ea"/>
        <a:cs typeface="Arial"/>
      </a:defRPr>
    </a:lvl4pPr>
    <a:lvl5pPr marL="1828800" algn="l">
      <a:spcBef>
        <a:spcPts val="0"/>
      </a:spcBef>
      <a:spcAft>
        <a:spcPts val="0"/>
      </a:spcAft>
      <a:defRPr>
        <a:solidFill>
          <a:schemeClr val="tx1"/>
        </a:solidFill>
        <a:latin typeface="Arial"/>
        <a:ea typeface="+mn-ea"/>
        <a:cs typeface="Arial"/>
      </a:defRPr>
    </a:lvl5pPr>
    <a:lvl6pPr marL="2286000" algn="l" defTabSz="914400">
      <a:defRPr>
        <a:solidFill>
          <a:schemeClr val="tx1"/>
        </a:solidFill>
        <a:latin typeface="Arial"/>
        <a:ea typeface="+mn-ea"/>
        <a:cs typeface="Arial"/>
      </a:defRPr>
    </a:lvl6pPr>
    <a:lvl7pPr marL="2743200" algn="l" defTabSz="914400">
      <a:defRPr>
        <a:solidFill>
          <a:schemeClr val="tx1"/>
        </a:solidFill>
        <a:latin typeface="Arial"/>
        <a:ea typeface="+mn-ea"/>
        <a:cs typeface="Arial"/>
      </a:defRPr>
    </a:lvl7pPr>
    <a:lvl8pPr marL="3200400" algn="l" defTabSz="914400">
      <a:defRPr>
        <a:solidFill>
          <a:schemeClr val="tx1"/>
        </a:solidFill>
        <a:latin typeface="Arial"/>
        <a:ea typeface="+mn-ea"/>
        <a:cs typeface="Arial"/>
      </a:defRPr>
    </a:lvl8pPr>
    <a:lvl9pPr marL="3657600" algn="l" defTabSz="914400">
      <a:defRPr>
        <a:solidFill>
          <a:schemeClr val="tx1"/>
        </a:solidFill>
        <a:latin typeface="Arial"/>
        <a:ea typeface="+mn-ea"/>
        <a:cs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38" d="100"/>
          <a:sy n="138" d="100"/>
        </p:scale>
        <p:origin x="120" y="211"/>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Users\markwildermuth\Desktop\20190114%20LS1%20chart%20back%20up.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bg1"/>
                </a:solidFill>
                <a:latin typeface="+mn-lt"/>
                <a:ea typeface="+mn-ea"/>
                <a:cs typeface="+mn-cs"/>
              </a:defRPr>
            </a:pPr>
            <a:r>
              <a:rPr lang="en-US" dirty="0"/>
              <a:t>Annual CDA Pumping (af)</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6.1998687664041985E-2"/>
          <c:y val="7.7562992125984248E-2"/>
          <c:w val="0.894806594488189"/>
          <c:h val="0.87559793322734503"/>
        </c:manualLayout>
      </c:layout>
      <c:barChart>
        <c:barDir val="col"/>
        <c:grouping val="clustered"/>
        <c:varyColors val="0"/>
        <c:ser>
          <c:idx val="0"/>
          <c:order val="0"/>
          <c:tx>
            <c:v>Total CDA Pumping</c:v>
          </c:tx>
          <c:spPr>
            <a:solidFill>
              <a:srgbClr val="00B050"/>
            </a:solidFill>
            <a:ln>
              <a:solidFill>
                <a:schemeClr val="tx1"/>
              </a:solidFill>
            </a:ln>
            <a:effectLst/>
          </c:spPr>
          <c:invertIfNegative val="0"/>
          <c:cat>
            <c:numRef>
              <c:f>Sheet1!$A$18:$A$37</c:f>
              <c:numCache>
                <c:formatCode>General</c:formatCode>
                <c:ptCount val="20"/>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numCache>
            </c:numRef>
          </c:cat>
          <c:val>
            <c:numRef>
              <c:f>Sheet1!$B$18:$B$37</c:f>
              <c:numCache>
                <c:formatCode>#,##0</c:formatCode>
                <c:ptCount val="20"/>
                <c:pt idx="0">
                  <c:v>0</c:v>
                </c:pt>
                <c:pt idx="1">
                  <c:v>523</c:v>
                </c:pt>
                <c:pt idx="2">
                  <c:v>9470</c:v>
                </c:pt>
                <c:pt idx="3">
                  <c:v>10173</c:v>
                </c:pt>
                <c:pt idx="4">
                  <c:v>10322</c:v>
                </c:pt>
                <c:pt idx="5">
                  <c:v>10480</c:v>
                </c:pt>
                <c:pt idx="6">
                  <c:v>10595</c:v>
                </c:pt>
                <c:pt idx="7">
                  <c:v>19819</c:v>
                </c:pt>
                <c:pt idx="8">
                  <c:v>28529</c:v>
                </c:pt>
                <c:pt idx="9">
                  <c:v>30116</c:v>
                </c:pt>
                <c:pt idx="10">
                  <c:v>28456</c:v>
                </c:pt>
                <c:pt idx="11">
                  <c:v>28964</c:v>
                </c:pt>
                <c:pt idx="12">
                  <c:v>28941</c:v>
                </c:pt>
                <c:pt idx="13">
                  <c:v>28230</c:v>
                </c:pt>
                <c:pt idx="14">
                  <c:v>27380</c:v>
                </c:pt>
                <c:pt idx="15">
                  <c:v>29626</c:v>
                </c:pt>
                <c:pt idx="16">
                  <c:v>30022</c:v>
                </c:pt>
                <c:pt idx="17">
                  <c:v>28191</c:v>
                </c:pt>
                <c:pt idx="18">
                  <c:v>28284</c:v>
                </c:pt>
                <c:pt idx="19">
                  <c:v>30088</c:v>
                </c:pt>
              </c:numCache>
            </c:numRef>
          </c:val>
          <c:extLst>
            <c:ext xmlns:c16="http://schemas.microsoft.com/office/drawing/2014/chart" uri="{C3380CC4-5D6E-409C-BE32-E72D297353CC}">
              <c16:uniqueId val="{00000000-0A6F-224B-9707-5A973277D79E}"/>
            </c:ext>
          </c:extLst>
        </c:ser>
        <c:dLbls>
          <c:showLegendKey val="0"/>
          <c:showVal val="0"/>
          <c:showCatName val="0"/>
          <c:showSerName val="0"/>
          <c:showPercent val="0"/>
          <c:showBubbleSize val="0"/>
        </c:dLbls>
        <c:gapWidth val="182"/>
        <c:axId val="289451008"/>
        <c:axId val="235037056"/>
      </c:barChart>
      <c:catAx>
        <c:axId val="289451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235037056"/>
        <c:crosses val="autoZero"/>
        <c:auto val="1"/>
        <c:lblAlgn val="ctr"/>
        <c:lblOffset val="100"/>
        <c:noMultiLvlLbl val="0"/>
      </c:catAx>
      <c:valAx>
        <c:axId val="2350370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t>CDA Pumping (afy)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289451008"/>
        <c:crosses val="autoZero"/>
        <c:crossBetween val="between"/>
      </c:valAx>
      <c:spPr>
        <a:noFill/>
        <a:ln>
          <a:solidFill>
            <a:schemeClr val="bg1">
              <a:lumMod val="50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bg1"/>
                </a:solidFill>
                <a:latin typeface="+mn-lt"/>
                <a:ea typeface="+mn-ea"/>
                <a:cs typeface="+mn-cs"/>
              </a:defRPr>
            </a:pPr>
            <a:r>
              <a:rPr lang="en-US" sz="1600" dirty="0">
                <a:solidFill>
                  <a:schemeClr val="bg1"/>
                </a:solidFill>
              </a:rPr>
              <a:t>Recycled Water Reuse </a:t>
            </a:r>
            <a:r>
              <a:rPr lang="en-US" sz="1600" baseline="0" dirty="0">
                <a:solidFill>
                  <a:schemeClr val="bg1"/>
                </a:solidFill>
              </a:rPr>
              <a:t>(af)</a:t>
            </a:r>
            <a:endParaRPr lang="en-US" sz="1600" dirty="0">
              <a:solidFill>
                <a:schemeClr val="bg1"/>
              </a:solidFill>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bg1"/>
              </a:solidFill>
              <a:latin typeface="+mn-lt"/>
              <a:ea typeface="+mn-ea"/>
              <a:cs typeface="+mn-cs"/>
            </a:defRPr>
          </a:pPr>
          <a:endParaRPr lang="en-US"/>
        </a:p>
      </c:txPr>
    </c:title>
    <c:autoTitleDeleted val="0"/>
    <c:plotArea>
      <c:layout/>
      <c:barChart>
        <c:barDir val="col"/>
        <c:grouping val="stacked"/>
        <c:varyColors val="0"/>
        <c:ser>
          <c:idx val="1"/>
          <c:order val="0"/>
          <c:tx>
            <c:strRef>
              <c:f>Data!$E$3</c:f>
              <c:strCache>
                <c:ptCount val="1"/>
                <c:pt idx="0">
                  <c:v>Direct Use</c:v>
                </c:pt>
              </c:strCache>
            </c:strRef>
          </c:tx>
          <c:spPr>
            <a:solidFill>
              <a:srgbClr val="7030A0"/>
            </a:solidFill>
            <a:ln>
              <a:noFill/>
            </a:ln>
            <a:effectLst/>
          </c:spPr>
          <c:invertIfNegative val="0"/>
          <c:cat>
            <c:numRef>
              <c:f>Data!$B$4:$B$21</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Data!$D$4:$D$21</c:f>
              <c:numCache>
                <c:formatCode>#,##0</c:formatCode>
                <c:ptCount val="18"/>
                <c:pt idx="0">
                  <c:v>500.29999999999995</c:v>
                </c:pt>
                <c:pt idx="1">
                  <c:v>504.59999999999997</c:v>
                </c:pt>
                <c:pt idx="2">
                  <c:v>184.5</c:v>
                </c:pt>
                <c:pt idx="3">
                  <c:v>48.53</c:v>
                </c:pt>
                <c:pt idx="4">
                  <c:v>158.33000000000001</c:v>
                </c:pt>
                <c:pt idx="5">
                  <c:v>1303</c:v>
                </c:pt>
                <c:pt idx="6">
                  <c:v>2993</c:v>
                </c:pt>
                <c:pt idx="7">
                  <c:v>2340</c:v>
                </c:pt>
                <c:pt idx="8">
                  <c:v>2684</c:v>
                </c:pt>
                <c:pt idx="9">
                  <c:v>7210</c:v>
                </c:pt>
                <c:pt idx="10">
                  <c:v>8065</c:v>
                </c:pt>
                <c:pt idx="11">
                  <c:v>8634</c:v>
                </c:pt>
                <c:pt idx="12">
                  <c:v>10479</c:v>
                </c:pt>
                <c:pt idx="13">
                  <c:v>13593</c:v>
                </c:pt>
                <c:pt idx="14">
                  <c:v>10840</c:v>
                </c:pt>
                <c:pt idx="15">
                  <c:v>13222</c:v>
                </c:pt>
                <c:pt idx="16">
                  <c:v>13934</c:v>
                </c:pt>
                <c:pt idx="17">
                  <c:v>13211.9</c:v>
                </c:pt>
              </c:numCache>
            </c:numRef>
          </c:val>
          <c:extLst>
            <c:ext xmlns:c16="http://schemas.microsoft.com/office/drawing/2014/chart" uri="{C3380CC4-5D6E-409C-BE32-E72D297353CC}">
              <c16:uniqueId val="{00000000-39CA-7646-9E52-DA69EDB6C160}"/>
            </c:ext>
          </c:extLst>
        </c:ser>
        <c:ser>
          <c:idx val="0"/>
          <c:order val="1"/>
          <c:tx>
            <c:v>Recharge</c:v>
          </c:tx>
          <c:spPr>
            <a:solidFill>
              <a:schemeClr val="accent2"/>
            </a:solidFill>
            <a:ln>
              <a:noFill/>
            </a:ln>
            <a:effectLst/>
          </c:spPr>
          <c:invertIfNegative val="0"/>
          <c:cat>
            <c:numRef>
              <c:f>Data!$B$4:$B$21</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Data!$D$4:$D$21</c:f>
              <c:numCache>
                <c:formatCode>#,##0</c:formatCode>
                <c:ptCount val="18"/>
                <c:pt idx="0">
                  <c:v>500.29999999999995</c:v>
                </c:pt>
                <c:pt idx="1">
                  <c:v>504.59999999999997</c:v>
                </c:pt>
                <c:pt idx="2">
                  <c:v>184.5</c:v>
                </c:pt>
                <c:pt idx="3">
                  <c:v>48.53</c:v>
                </c:pt>
                <c:pt idx="4">
                  <c:v>158.33000000000001</c:v>
                </c:pt>
                <c:pt idx="5">
                  <c:v>1303</c:v>
                </c:pt>
                <c:pt idx="6">
                  <c:v>2993</c:v>
                </c:pt>
                <c:pt idx="7">
                  <c:v>2340</c:v>
                </c:pt>
                <c:pt idx="8">
                  <c:v>2684</c:v>
                </c:pt>
                <c:pt idx="9">
                  <c:v>7210</c:v>
                </c:pt>
                <c:pt idx="10">
                  <c:v>8065</c:v>
                </c:pt>
                <c:pt idx="11">
                  <c:v>8634</c:v>
                </c:pt>
                <c:pt idx="12">
                  <c:v>10479</c:v>
                </c:pt>
                <c:pt idx="13">
                  <c:v>13593</c:v>
                </c:pt>
                <c:pt idx="14">
                  <c:v>10840</c:v>
                </c:pt>
                <c:pt idx="15">
                  <c:v>13222</c:v>
                </c:pt>
                <c:pt idx="16">
                  <c:v>13934</c:v>
                </c:pt>
                <c:pt idx="17">
                  <c:v>13211.9</c:v>
                </c:pt>
              </c:numCache>
            </c:numRef>
          </c:val>
          <c:extLst>
            <c:ext xmlns:c16="http://schemas.microsoft.com/office/drawing/2014/chart" uri="{C3380CC4-5D6E-409C-BE32-E72D297353CC}">
              <c16:uniqueId val="{00000001-39CA-7646-9E52-DA69EDB6C160}"/>
            </c:ext>
          </c:extLst>
        </c:ser>
        <c:dLbls>
          <c:showLegendKey val="0"/>
          <c:showVal val="0"/>
          <c:showCatName val="0"/>
          <c:showSerName val="0"/>
          <c:showPercent val="0"/>
          <c:showBubbleSize val="0"/>
        </c:dLbls>
        <c:gapWidth val="219"/>
        <c:overlap val="100"/>
        <c:axId val="1011666703"/>
        <c:axId val="1011668383"/>
      </c:barChart>
      <c:catAx>
        <c:axId val="1011666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1011668383"/>
        <c:crosses val="autoZero"/>
        <c:auto val="1"/>
        <c:lblAlgn val="ctr"/>
        <c:lblOffset val="100"/>
        <c:noMultiLvlLbl val="0"/>
      </c:catAx>
      <c:valAx>
        <c:axId val="10116683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1011666703"/>
        <c:crosses val="autoZero"/>
        <c:crossBetween val="between"/>
      </c:valAx>
      <c:spPr>
        <a:noFill/>
        <a:ln>
          <a:solidFill>
            <a:schemeClr val="bg1">
              <a:lumMod val="50000"/>
            </a:schemeClr>
          </a:solid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0.18125</cdr:x>
      <cdr:y>0.25556</cdr:y>
    </cdr:from>
    <cdr:to>
      <cdr:x>0.25625</cdr:x>
      <cdr:y>0.38889</cdr:y>
    </cdr:to>
    <cdr:sp macro="" textlink="">
      <cdr:nvSpPr>
        <cdr:cNvPr id="4" name="TextBox 3">
          <a:extLst xmlns:a="http://schemas.openxmlformats.org/drawingml/2006/main">
            <a:ext uri="{FF2B5EF4-FFF2-40B4-BE49-F238E27FC236}">
              <a16:creationId xmlns:a16="http://schemas.microsoft.com/office/drawing/2014/main" id="{C97F7819-EE93-BC4F-8B50-A07DE3B1ECF1}"/>
            </a:ext>
          </a:extLst>
        </cdr:cNvPr>
        <cdr:cNvSpPr txBox="1"/>
      </cdr:nvSpPr>
      <cdr:spPr>
        <a:xfrm xmlns:a="http://schemas.openxmlformats.org/drawingml/2006/main">
          <a:off x="2209800" y="17526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230438"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2916238" y="0"/>
            <a:ext cx="2230437" cy="458788"/>
          </a:xfrm>
          <a:prstGeom prst="rect">
            <a:avLst/>
          </a:prstGeom>
        </p:spPr>
        <p:txBody>
          <a:bodyPr vert="horz" lIns="91440" tIns="45720" rIns="91440" bIns="45720" rtlCol="0"/>
          <a:lstStyle>
            <a:lvl1pPr algn="r">
              <a:defRPr sz="1200"/>
            </a:lvl1pPr>
          </a:lstStyle>
          <a:p>
            <a:fld id="{2534A87B-16A4-4D8C-8A63-A11897D70B42}" type="datetimeFigureOut">
              <a:rPr lang="en-US" smtClean="0"/>
              <a:t>1/14/2019</a:t>
            </a:fld>
            <a:endParaRPr lang="en-US"/>
          </a:p>
        </p:txBody>
      </p:sp>
      <p:sp>
        <p:nvSpPr>
          <p:cNvPr id="4" name="Slide Image Placeholder 3"/>
          <p:cNvSpPr>
            <a:spLocks noGrp="1" noRot="1" noChangeAspect="1"/>
          </p:cNvSpPr>
          <p:nvPr>
            <p:ph type="sldImg" idx="2"/>
          </p:nvPr>
        </p:nvSpPr>
        <p:spPr>
          <a:xfrm>
            <a:off x="-165100" y="1143000"/>
            <a:ext cx="5478463"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514350" y="4400550"/>
            <a:ext cx="4119563"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230438"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2916238" y="8685213"/>
            <a:ext cx="2230437" cy="458787"/>
          </a:xfrm>
          <a:prstGeom prst="rect">
            <a:avLst/>
          </a:prstGeom>
        </p:spPr>
        <p:txBody>
          <a:bodyPr vert="horz" lIns="91440" tIns="45720" rIns="91440" bIns="45720" rtlCol="0" anchor="b"/>
          <a:lstStyle>
            <a:lvl1pPr algn="r">
              <a:defRPr sz="1200"/>
            </a:lvl1pPr>
          </a:lstStyle>
          <a:p>
            <a:fld id="{C8462073-A268-4C33-96EE-F21C01F989F7}" type="slidenum">
              <a:rPr lang="en-US" smtClean="0"/>
              <a:t>‹#›</a:t>
            </a:fld>
            <a:endParaRPr lang="en-US"/>
          </a:p>
        </p:txBody>
      </p:sp>
    </p:spTree>
    <p:extLst>
      <p:ext uri="{BB962C8B-B14F-4D97-AF65-F5344CB8AC3E}">
        <p14:creationId xmlns:p14="http://schemas.microsoft.com/office/powerpoint/2010/main" val="3040713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58E159-3E01-4652-ACC6-8FD3340536FB}" type="slidenum">
              <a:rPr lang="en-US">
                <a:solidFill>
                  <a:prstClr val="black"/>
                </a:solidFill>
              </a:rPr>
              <a:pPr/>
              <a:t>14</a:t>
            </a:fld>
            <a:endParaRPr lang="en-US" dirty="0">
              <a:solidFill>
                <a:prstClr val="black"/>
              </a:solidFill>
            </a:endParaRPr>
          </a:p>
        </p:txBody>
      </p:sp>
      <p:sp>
        <p:nvSpPr>
          <p:cNvPr id="212994" name="Rectangle 2"/>
          <p:cNvSpPr>
            <a:spLocks noGrp="1" noRot="1" noChangeAspect="1" noChangeArrowheads="1" noTextEdit="1"/>
          </p:cNvSpPr>
          <p:nvPr>
            <p:ph type="sldImg"/>
          </p:nvPr>
        </p:nvSpPr>
        <p:spPr>
          <a:xfrm>
            <a:off x="423863" y="692150"/>
            <a:ext cx="6184900" cy="3481388"/>
          </a:xfrm>
          <a:ln/>
        </p:spPr>
      </p:sp>
      <p:sp>
        <p:nvSpPr>
          <p:cNvPr id="212995" name="Rectangle 3"/>
          <p:cNvSpPr>
            <a:spLocks noGrp="1" noChangeArrowheads="1"/>
          </p:cNvSpPr>
          <p:nvPr>
            <p:ph type="body" idx="1"/>
          </p:nvPr>
        </p:nvSpPr>
        <p:spPr>
          <a:xfrm>
            <a:off x="936312" y="4402346"/>
            <a:ext cx="5147309" cy="4173796"/>
          </a:xfrm>
        </p:spPr>
        <p:txBody>
          <a:bodyPr/>
          <a:lstStyle/>
          <a:p>
            <a:r>
              <a:rPr lang="en-US" dirty="0"/>
              <a:t>The Santa Ana Region has just completed a lengthy but successful process to update its Basin Plan in 2004.  This is now a Basin Plan that not only addresses the protection of water quality, but also promotes sound water supply planning.</a:t>
            </a:r>
          </a:p>
        </p:txBody>
      </p:sp>
    </p:spTree>
    <p:extLst>
      <p:ext uri="{BB962C8B-B14F-4D97-AF65-F5344CB8AC3E}">
        <p14:creationId xmlns:p14="http://schemas.microsoft.com/office/powerpoint/2010/main" val="3372034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E3F3D-E063-417E-8CEE-E5A3671DB30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7232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E3F3D-E063-417E-8CEE-E5A3671DB30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4286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462073-A268-4C33-96EE-F21C01F989F7}" type="slidenum">
              <a:rPr lang="en-US" smtClean="0"/>
              <a:t>72</a:t>
            </a:fld>
            <a:endParaRPr lang="en-US"/>
          </a:p>
        </p:txBody>
      </p:sp>
    </p:spTree>
    <p:extLst>
      <p:ext uri="{BB962C8B-B14F-4D97-AF65-F5344CB8AC3E}">
        <p14:creationId xmlns:p14="http://schemas.microsoft.com/office/powerpoint/2010/main" val="1473364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Title Slide">
    <p:bg>
      <p:bgPr>
        <a:gradFill>
          <a:gsLst>
            <a:gs pos="0">
              <a:schemeClr val="bg2">
                <a:tint val="80000"/>
                <a:satMod val="400000"/>
              </a:schemeClr>
            </a:gs>
            <a:gs pos="25000">
              <a:schemeClr val="bg2">
                <a:tint val="83000"/>
                <a:satMod val="320000"/>
              </a:schemeClr>
            </a:gs>
            <a:gs pos="100000">
              <a:schemeClr val="bg2">
                <a:shade val="15000"/>
                <a:satMod val="320000"/>
              </a:schemeClr>
            </a:gs>
          </a:gsLst>
          <a:path path="circle"/>
        </a:gradFill>
        <a:effectLst/>
      </p:bgPr>
    </p:bg>
    <p:spTree>
      <p:nvGrpSpPr>
        <p:cNvPr id="1" name=""/>
        <p:cNvGrpSpPr/>
        <p:nvPr/>
      </p:nvGrpSpPr>
      <p:grpSpPr bwMode="auto">
        <a:xfrm>
          <a:off x="0" y="0"/>
          <a:ext cx="0" cy="0"/>
          <a:chOff x="0" y="0"/>
          <a:chExt cx="0" cy="0"/>
        </a:xfrm>
      </p:grpSpPr>
      <p:sp>
        <p:nvSpPr>
          <p:cNvPr id="4" name="Title 8"/>
          <p:cNvSpPr>
            <a:spLocks noGrp="1"/>
          </p:cNvSpPr>
          <p:nvPr>
            <p:ph type="ctrTitle"/>
          </p:nvPr>
        </p:nvSpPr>
        <p:spPr bwMode="auto">
          <a:xfrm>
            <a:off x="533400" y="1029599"/>
            <a:ext cx="7851648" cy="1372799"/>
          </a:xfrm>
          <a:prstGeom prst="rect">
            <a:avLst/>
          </a:prstGeom>
          <a:ln>
            <a:noFill/>
          </a:ln>
        </p:spPr>
        <p:txBody>
          <a:bodyPr tIns="0" rIns="18288">
            <a:normAutofit/>
          </a:bodyPr>
          <a:lstStyle>
            <a:lvl1pPr algn="r">
              <a:spcBef>
                <a:spcPts val="0"/>
              </a:spcBef>
              <a:buNone/>
              <a:defRPr sz="5600" b="1">
                <a:ln>
                  <a:noFill/>
                </a:ln>
                <a:solidFill>
                  <a:schemeClr val="accent3">
                    <a:tint val="90000"/>
                    <a:satMod val="120000"/>
                  </a:schemeClr>
                </a:solidFill>
                <a:latin typeface="+mj-lt"/>
                <a:ea typeface="+mj-ea"/>
                <a:cs typeface="+mj-cs"/>
              </a:defRPr>
            </a:lvl1pPr>
          </a:lstStyle>
          <a:p>
            <a:pPr>
              <a:defRPr/>
            </a:pPr>
            <a:r>
              <a:rPr lang="en-US"/>
              <a:t>Click to edit Master title style</a:t>
            </a:r>
            <a:endParaRPr/>
          </a:p>
        </p:txBody>
      </p:sp>
      <p:sp>
        <p:nvSpPr>
          <p:cNvPr id="5" name="Subtitle 16"/>
          <p:cNvSpPr>
            <a:spLocks noGrp="1"/>
          </p:cNvSpPr>
          <p:nvPr>
            <p:ph type="subTitle" idx="1"/>
          </p:nvPr>
        </p:nvSpPr>
        <p:spPr bwMode="auto">
          <a:xfrm>
            <a:off x="533400" y="2423519"/>
            <a:ext cx="7854696" cy="1315598"/>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a:defRPr/>
            </a:pPr>
            <a:r>
              <a:rPr lang="en-US"/>
              <a:t>Click to edit Master subtitle style</a:t>
            </a:r>
            <a:endParaRPr/>
          </a:p>
        </p:txBody>
      </p:sp>
      <p:sp>
        <p:nvSpPr>
          <p:cNvPr id="6" name="Date Placeholder 29"/>
          <p:cNvSpPr>
            <a:spLocks noGrp="1"/>
          </p:cNvSpPr>
          <p:nvPr>
            <p:ph type="dt" sz="half" idx="10"/>
          </p:nvPr>
        </p:nvSpPr>
        <p:spPr bwMode="auto"/>
        <p:txBody>
          <a:bodyPr/>
          <a:lstStyle>
            <a:lvl1pPr>
              <a:defRPr/>
            </a:lvl1pPr>
          </a:lstStyle>
          <a:p>
            <a:pPr>
              <a:defRPr/>
            </a:pPr>
            <a:fld id="{65BB1F2D-FF52-49EA-AFEB-CBC71B40B4B4}" type="datetime1">
              <a:t>1/13/2019</a:t>
            </a:fld>
            <a:endParaRPr lang="en-US"/>
          </a:p>
        </p:txBody>
      </p:sp>
      <p:sp>
        <p:nvSpPr>
          <p:cNvPr id="7" name="Footer Placeholder 18"/>
          <p:cNvSpPr>
            <a:spLocks noGrp="1"/>
          </p:cNvSpPr>
          <p:nvPr>
            <p:ph type="ftr" sz="quarter" idx="11"/>
          </p:nvPr>
        </p:nvSpPr>
        <p:spPr bwMode="auto"/>
        <p:txBody>
          <a:bodyPr/>
          <a:lstStyle>
            <a:lvl1pPr>
              <a:defRPr/>
            </a:lvl1pPr>
          </a:lstStyle>
          <a:p>
            <a:pPr>
              <a:defRPr/>
            </a:pPr>
            <a:endParaRPr lang="en-US"/>
          </a:p>
        </p:txBody>
      </p:sp>
      <p:sp>
        <p:nvSpPr>
          <p:cNvPr id="8" name="Slide Number Placeholder 26"/>
          <p:cNvSpPr>
            <a:spLocks noGrp="1"/>
          </p:cNvSpPr>
          <p:nvPr>
            <p:ph type="sldNum" sz="quarter" idx="12"/>
          </p:nvPr>
        </p:nvSpPr>
        <p:spPr bwMode="auto"/>
        <p:txBody>
          <a:bodyPr/>
          <a:lstStyle>
            <a:lvl1pPr>
              <a:defRPr/>
            </a:lvl1pPr>
          </a:lstStyle>
          <a:p>
            <a:pPr>
              <a:defRPr/>
            </a:pPr>
            <a:fld id="{72ABE5A0-5B83-4601-B716-5ACD9E3C2C6C}" type="slidenum">
              <a:t>‹#›</a:t>
            </a:fld>
            <a:endParaRPr lang="en-US"/>
          </a:p>
        </p:txBody>
      </p:sp>
    </p:spTree>
  </p:cSld>
  <p:clrMapOvr>
    <a:masterClrMapping/>
  </p:clrMapOvr>
  <p:hf/>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Title and Vertical Tex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a:p>
        </p:txBody>
      </p:sp>
      <p:sp>
        <p:nvSpPr>
          <p:cNvPr id="5" name="Vertical Text Placeholder 2"/>
          <p:cNvSpPr>
            <a:spLocks noGrp="1"/>
          </p:cNvSpPr>
          <p:nvPr>
            <p:ph type="body" orient="vert" idx="1"/>
          </p:nvPr>
        </p:nvSpPr>
        <p:spPr bwMode="auto"/>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Date Placeholder 9"/>
          <p:cNvSpPr>
            <a:spLocks noGrp="1"/>
          </p:cNvSpPr>
          <p:nvPr>
            <p:ph type="dt" sz="half" idx="10"/>
          </p:nvPr>
        </p:nvSpPr>
        <p:spPr bwMode="auto"/>
        <p:txBody>
          <a:bodyPr/>
          <a:lstStyle>
            <a:lvl1pPr>
              <a:defRPr/>
            </a:lvl1pPr>
          </a:lstStyle>
          <a:p>
            <a:pPr>
              <a:defRPr/>
            </a:pPr>
            <a:fld id="{43819165-E516-4B3B-9C91-16262C949101}" type="datetime1">
              <a:t>1/13/2019</a:t>
            </a:fld>
            <a:endParaRPr lang="en-US"/>
          </a:p>
        </p:txBody>
      </p:sp>
      <p:sp>
        <p:nvSpPr>
          <p:cNvPr id="7" name="Footer Placeholder 21"/>
          <p:cNvSpPr>
            <a:spLocks noGrp="1"/>
          </p:cNvSpPr>
          <p:nvPr>
            <p:ph type="ftr" sz="quarter" idx="11"/>
          </p:nvPr>
        </p:nvSpPr>
        <p:spPr bwMode="auto"/>
        <p:txBody>
          <a:bodyPr/>
          <a:lstStyle>
            <a:lvl1pPr>
              <a:defRPr/>
            </a:lvl1pPr>
          </a:lstStyle>
          <a:p>
            <a:pPr>
              <a:defRPr/>
            </a:pPr>
            <a:endParaRPr lang="en-US"/>
          </a:p>
        </p:txBody>
      </p:sp>
      <p:sp>
        <p:nvSpPr>
          <p:cNvPr id="8" name="Slide Number Placeholder 17"/>
          <p:cNvSpPr>
            <a:spLocks noGrp="1"/>
          </p:cNvSpPr>
          <p:nvPr>
            <p:ph type="sldNum" sz="quarter" idx="12"/>
          </p:nvPr>
        </p:nvSpPr>
        <p:spPr bwMode="auto"/>
        <p:txBody>
          <a:bodyPr/>
          <a:lstStyle>
            <a:lvl1pPr>
              <a:defRPr/>
            </a:lvl1pPr>
          </a:lstStyle>
          <a:p>
            <a:pPr>
              <a:defRPr/>
            </a:pPr>
            <a:fld id="{440D6223-035F-44D1-8502-C3E863F1BF85}" type="slidenum">
              <a:t>‹#›</a:t>
            </a:fld>
            <a:endParaRPr lang="en-US"/>
          </a:p>
        </p:txBody>
      </p:sp>
    </p:spTree>
  </p:cSld>
  <p:clrMapOvr>
    <a:masterClrMapping/>
  </p:clrMapOvr>
  <p:hf/>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cal Title and Text">
    <p:spTree>
      <p:nvGrpSpPr>
        <p:cNvPr id="1" name=""/>
        <p:cNvGrpSpPr/>
        <p:nvPr/>
      </p:nvGrpSpPr>
      <p:grpSpPr bwMode="auto">
        <a:xfrm>
          <a:off x="0" y="0"/>
          <a:ext cx="0" cy="0"/>
          <a:chOff x="0" y="0"/>
          <a:chExt cx="0" cy="0"/>
        </a:xfrm>
      </p:grpSpPr>
      <p:sp>
        <p:nvSpPr>
          <p:cNvPr id="4" name="Vertical Title 1"/>
          <p:cNvSpPr>
            <a:spLocks noGrp="1"/>
          </p:cNvSpPr>
          <p:nvPr>
            <p:ph type="title" orient="vert"/>
          </p:nvPr>
        </p:nvSpPr>
        <p:spPr bwMode="auto">
          <a:xfrm>
            <a:off x="6629400" y="686400"/>
            <a:ext cx="2057400" cy="3912242"/>
          </a:xfrm>
        </p:spPr>
        <p:txBody>
          <a:bodyPr vert="eaVert"/>
          <a:lstStyle/>
          <a:p>
            <a:pPr>
              <a:defRPr/>
            </a:pPr>
            <a:r>
              <a:rPr lang="en-US"/>
              <a:t>Click to edit Master title style</a:t>
            </a:r>
            <a:endParaRPr/>
          </a:p>
        </p:txBody>
      </p:sp>
      <p:sp>
        <p:nvSpPr>
          <p:cNvPr id="5" name="Vertical Text Placeholder 2"/>
          <p:cNvSpPr>
            <a:spLocks noGrp="1"/>
          </p:cNvSpPr>
          <p:nvPr>
            <p:ph type="body" orient="vert" idx="1"/>
          </p:nvPr>
        </p:nvSpPr>
        <p:spPr bwMode="auto">
          <a:xfrm>
            <a:off x="457200" y="686400"/>
            <a:ext cx="6019800" cy="3912242"/>
          </a:xfrm>
        </p:spPr>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Date Placeholder 9"/>
          <p:cNvSpPr>
            <a:spLocks noGrp="1"/>
          </p:cNvSpPr>
          <p:nvPr>
            <p:ph type="dt" sz="half" idx="10"/>
          </p:nvPr>
        </p:nvSpPr>
        <p:spPr bwMode="auto"/>
        <p:txBody>
          <a:bodyPr/>
          <a:lstStyle>
            <a:lvl1pPr>
              <a:defRPr/>
            </a:lvl1pPr>
          </a:lstStyle>
          <a:p>
            <a:pPr>
              <a:defRPr/>
            </a:pPr>
            <a:fld id="{B2C21A2D-24CD-4BA6-B7B2-D9E6C300F433}" type="datetime1">
              <a:t>1/13/2019</a:t>
            </a:fld>
            <a:endParaRPr lang="en-US"/>
          </a:p>
        </p:txBody>
      </p:sp>
      <p:sp>
        <p:nvSpPr>
          <p:cNvPr id="7" name="Footer Placeholder 21"/>
          <p:cNvSpPr>
            <a:spLocks noGrp="1"/>
          </p:cNvSpPr>
          <p:nvPr>
            <p:ph type="ftr" sz="quarter" idx="11"/>
          </p:nvPr>
        </p:nvSpPr>
        <p:spPr bwMode="auto"/>
        <p:txBody>
          <a:bodyPr/>
          <a:lstStyle>
            <a:lvl1pPr>
              <a:defRPr/>
            </a:lvl1pPr>
          </a:lstStyle>
          <a:p>
            <a:pPr>
              <a:defRPr/>
            </a:pPr>
            <a:endParaRPr lang="en-US"/>
          </a:p>
        </p:txBody>
      </p:sp>
      <p:sp>
        <p:nvSpPr>
          <p:cNvPr id="8" name="Slide Number Placeholder 17"/>
          <p:cNvSpPr>
            <a:spLocks noGrp="1"/>
          </p:cNvSpPr>
          <p:nvPr>
            <p:ph type="sldNum" sz="quarter" idx="12"/>
          </p:nvPr>
        </p:nvSpPr>
        <p:spPr bwMode="auto"/>
        <p:txBody>
          <a:bodyPr/>
          <a:lstStyle>
            <a:lvl1pPr>
              <a:defRPr/>
            </a:lvl1pPr>
          </a:lstStyle>
          <a:p>
            <a:pPr>
              <a:defRPr/>
            </a:pPr>
            <a:fld id="{28D045E7-8553-43BA-AFF5-2761E76E6017}" type="slidenum">
              <a:t>‹#›</a:t>
            </a:fld>
            <a:endParaRPr lang="en-US"/>
          </a:p>
        </p:txBody>
      </p:sp>
    </p:spTree>
  </p:cSld>
  <p:clrMapOvr>
    <a:masterClrMapping/>
  </p:clrMapOvr>
  <p:hf/>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90F9B-E525-4E2C-8399-C488B141C839}"/>
              </a:ext>
            </a:extLst>
          </p:cNvPr>
          <p:cNvSpPr>
            <a:spLocks noGrp="1"/>
          </p:cNvSpPr>
          <p:nvPr>
            <p:ph type="ctrTitle"/>
          </p:nvPr>
        </p:nvSpPr>
        <p:spPr>
          <a:xfrm>
            <a:off x="1143000" y="842552"/>
            <a:ext cx="6858000" cy="1792358"/>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8C75AC4-B0D1-4C9F-A65D-D71276A6ED1E}"/>
              </a:ext>
            </a:extLst>
          </p:cNvPr>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8C87275-C2F2-4680-853D-F90ABFC12C4C}"/>
              </a:ext>
            </a:extLst>
          </p:cNvPr>
          <p:cNvSpPr>
            <a:spLocks noGrp="1"/>
          </p:cNvSpPr>
          <p:nvPr>
            <p:ph type="dt" sz="half" idx="10"/>
          </p:nvPr>
        </p:nvSpPr>
        <p:spPr/>
        <p:txBody>
          <a:bodyPr/>
          <a:lstStyle/>
          <a:p>
            <a:fld id="{16259438-AB27-41DA-A44B-2B16EA8C89E2}" type="datetimeFigureOut">
              <a:rPr lang="en-US" smtClean="0"/>
              <a:t>1/14/2019</a:t>
            </a:fld>
            <a:endParaRPr lang="en-US"/>
          </a:p>
        </p:txBody>
      </p:sp>
      <p:sp>
        <p:nvSpPr>
          <p:cNvPr id="5" name="Footer Placeholder 4">
            <a:extLst>
              <a:ext uri="{FF2B5EF4-FFF2-40B4-BE49-F238E27FC236}">
                <a16:creationId xmlns:a16="http://schemas.microsoft.com/office/drawing/2014/main" id="{2C279894-2C82-4092-AB67-9E5EC70D95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92CEC-BCBE-4F69-8BEA-4332D71530B4}"/>
              </a:ext>
            </a:extLst>
          </p:cNvPr>
          <p:cNvSpPr>
            <a:spLocks noGrp="1"/>
          </p:cNvSpPr>
          <p:nvPr>
            <p:ph type="sldNum" sz="quarter" idx="12"/>
          </p:nvPr>
        </p:nvSpPr>
        <p:spPr/>
        <p:txBody>
          <a:bodyPr/>
          <a:lstStyle/>
          <a:p>
            <a:fld id="{4657D9AB-5951-42C8-9E24-3D550EA110B7}" type="slidenum">
              <a:rPr lang="en-US" smtClean="0"/>
              <a:t>‹#›</a:t>
            </a:fld>
            <a:endParaRPr lang="en-US"/>
          </a:p>
        </p:txBody>
      </p:sp>
    </p:spTree>
    <p:extLst>
      <p:ext uri="{BB962C8B-B14F-4D97-AF65-F5344CB8AC3E}">
        <p14:creationId xmlns:p14="http://schemas.microsoft.com/office/powerpoint/2010/main" val="29658819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CC26C-E457-473A-B5BB-0F50E57A89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53602D-6DE3-4964-BFF9-F42DED5A818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592E89-FBB5-40F9-ABE1-7AB9EABCA48A}"/>
              </a:ext>
            </a:extLst>
          </p:cNvPr>
          <p:cNvSpPr>
            <a:spLocks noGrp="1"/>
          </p:cNvSpPr>
          <p:nvPr>
            <p:ph type="dt" sz="half" idx="10"/>
          </p:nvPr>
        </p:nvSpPr>
        <p:spPr/>
        <p:txBody>
          <a:bodyPr/>
          <a:lstStyle/>
          <a:p>
            <a:fld id="{16259438-AB27-41DA-A44B-2B16EA8C89E2}" type="datetimeFigureOut">
              <a:rPr lang="en-US" smtClean="0"/>
              <a:t>1/14/2019</a:t>
            </a:fld>
            <a:endParaRPr lang="en-US"/>
          </a:p>
        </p:txBody>
      </p:sp>
      <p:sp>
        <p:nvSpPr>
          <p:cNvPr id="5" name="Footer Placeholder 4">
            <a:extLst>
              <a:ext uri="{FF2B5EF4-FFF2-40B4-BE49-F238E27FC236}">
                <a16:creationId xmlns:a16="http://schemas.microsoft.com/office/drawing/2014/main" id="{C757B430-93B5-4CE1-BE5E-B8375FD558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E59EF6-EBDA-4533-B10B-34232CB6421E}"/>
              </a:ext>
            </a:extLst>
          </p:cNvPr>
          <p:cNvSpPr>
            <a:spLocks noGrp="1"/>
          </p:cNvSpPr>
          <p:nvPr>
            <p:ph type="sldNum" sz="quarter" idx="12"/>
          </p:nvPr>
        </p:nvSpPr>
        <p:spPr/>
        <p:txBody>
          <a:bodyPr/>
          <a:lstStyle/>
          <a:p>
            <a:fld id="{4657D9AB-5951-42C8-9E24-3D550EA110B7}" type="slidenum">
              <a:rPr lang="en-US" smtClean="0"/>
              <a:t>‹#›</a:t>
            </a:fld>
            <a:endParaRPr lang="en-US"/>
          </a:p>
        </p:txBody>
      </p:sp>
    </p:spTree>
    <p:extLst>
      <p:ext uri="{BB962C8B-B14F-4D97-AF65-F5344CB8AC3E}">
        <p14:creationId xmlns:p14="http://schemas.microsoft.com/office/powerpoint/2010/main" val="1910680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1A070-43C3-4D51-9738-7EE2B7B0560F}"/>
              </a:ext>
            </a:extLst>
          </p:cNvPr>
          <p:cNvSpPr>
            <a:spLocks noGrp="1"/>
          </p:cNvSpPr>
          <p:nvPr>
            <p:ph type="title"/>
          </p:nvPr>
        </p:nvSpPr>
        <p:spPr>
          <a:xfrm>
            <a:off x="623888" y="1283491"/>
            <a:ext cx="7886700" cy="2141534"/>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6B35E0D-2F68-41A4-8120-D9D1FBA751D8}"/>
              </a:ext>
            </a:extLst>
          </p:cNvPr>
          <p:cNvSpPr>
            <a:spLocks noGrp="1"/>
          </p:cNvSpPr>
          <p:nvPr>
            <p:ph type="body" idx="1"/>
          </p:nvPr>
        </p:nvSpPr>
        <p:spPr>
          <a:xfrm>
            <a:off x="623888" y="3445285"/>
            <a:ext cx="7886700" cy="112618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C4FAB6D-EFF9-4A96-BD9C-A383DB94E018}"/>
              </a:ext>
            </a:extLst>
          </p:cNvPr>
          <p:cNvSpPr>
            <a:spLocks noGrp="1"/>
          </p:cNvSpPr>
          <p:nvPr>
            <p:ph type="dt" sz="half" idx="10"/>
          </p:nvPr>
        </p:nvSpPr>
        <p:spPr/>
        <p:txBody>
          <a:bodyPr/>
          <a:lstStyle/>
          <a:p>
            <a:fld id="{16259438-AB27-41DA-A44B-2B16EA8C89E2}" type="datetimeFigureOut">
              <a:rPr lang="en-US" smtClean="0"/>
              <a:t>1/14/2019</a:t>
            </a:fld>
            <a:endParaRPr lang="en-US"/>
          </a:p>
        </p:txBody>
      </p:sp>
      <p:sp>
        <p:nvSpPr>
          <p:cNvPr id="5" name="Footer Placeholder 4">
            <a:extLst>
              <a:ext uri="{FF2B5EF4-FFF2-40B4-BE49-F238E27FC236}">
                <a16:creationId xmlns:a16="http://schemas.microsoft.com/office/drawing/2014/main" id="{92064AF1-6971-4336-AB4C-4C7B2E413A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EC337B-7E77-4FEE-B43B-4B1227295CB1}"/>
              </a:ext>
            </a:extLst>
          </p:cNvPr>
          <p:cNvSpPr>
            <a:spLocks noGrp="1"/>
          </p:cNvSpPr>
          <p:nvPr>
            <p:ph type="sldNum" sz="quarter" idx="12"/>
          </p:nvPr>
        </p:nvSpPr>
        <p:spPr/>
        <p:txBody>
          <a:bodyPr/>
          <a:lstStyle/>
          <a:p>
            <a:fld id="{4657D9AB-5951-42C8-9E24-3D550EA110B7}" type="slidenum">
              <a:rPr lang="en-US" smtClean="0"/>
              <a:t>‹#›</a:t>
            </a:fld>
            <a:endParaRPr lang="en-US"/>
          </a:p>
        </p:txBody>
      </p:sp>
    </p:spTree>
    <p:extLst>
      <p:ext uri="{BB962C8B-B14F-4D97-AF65-F5344CB8AC3E}">
        <p14:creationId xmlns:p14="http://schemas.microsoft.com/office/powerpoint/2010/main" val="2867669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945F0-8B7C-4F05-953B-453226CA3C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5338D5-22C7-4B28-8243-ABCE6DACF2B5}"/>
              </a:ext>
            </a:extLst>
          </p:cNvPr>
          <p:cNvSpPr>
            <a:spLocks noGrp="1"/>
          </p:cNvSpPr>
          <p:nvPr>
            <p:ph sz="half" idx="1"/>
          </p:nvPr>
        </p:nvSpPr>
        <p:spPr>
          <a:xfrm>
            <a:off x="628650" y="1370486"/>
            <a:ext cx="3886200" cy="32665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37EBBD-6935-4677-90BF-7655016E149D}"/>
              </a:ext>
            </a:extLst>
          </p:cNvPr>
          <p:cNvSpPr>
            <a:spLocks noGrp="1"/>
          </p:cNvSpPr>
          <p:nvPr>
            <p:ph sz="half" idx="2"/>
          </p:nvPr>
        </p:nvSpPr>
        <p:spPr>
          <a:xfrm>
            <a:off x="4629150" y="1370486"/>
            <a:ext cx="3886200" cy="32665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6B17B2-E1AE-49CE-A590-EE00634EBA36}"/>
              </a:ext>
            </a:extLst>
          </p:cNvPr>
          <p:cNvSpPr>
            <a:spLocks noGrp="1"/>
          </p:cNvSpPr>
          <p:nvPr>
            <p:ph type="dt" sz="half" idx="10"/>
          </p:nvPr>
        </p:nvSpPr>
        <p:spPr/>
        <p:txBody>
          <a:bodyPr/>
          <a:lstStyle/>
          <a:p>
            <a:fld id="{16259438-AB27-41DA-A44B-2B16EA8C89E2}" type="datetimeFigureOut">
              <a:rPr lang="en-US" smtClean="0"/>
              <a:t>1/14/2019</a:t>
            </a:fld>
            <a:endParaRPr lang="en-US"/>
          </a:p>
        </p:txBody>
      </p:sp>
      <p:sp>
        <p:nvSpPr>
          <p:cNvPr id="6" name="Footer Placeholder 5">
            <a:extLst>
              <a:ext uri="{FF2B5EF4-FFF2-40B4-BE49-F238E27FC236}">
                <a16:creationId xmlns:a16="http://schemas.microsoft.com/office/drawing/2014/main" id="{D93A1829-F2AE-49B2-9636-17F51787E5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5FBB1A-A7D9-423B-9709-3C397AA27718}"/>
              </a:ext>
            </a:extLst>
          </p:cNvPr>
          <p:cNvSpPr>
            <a:spLocks noGrp="1"/>
          </p:cNvSpPr>
          <p:nvPr>
            <p:ph type="sldNum" sz="quarter" idx="12"/>
          </p:nvPr>
        </p:nvSpPr>
        <p:spPr/>
        <p:txBody>
          <a:bodyPr/>
          <a:lstStyle/>
          <a:p>
            <a:fld id="{4657D9AB-5951-42C8-9E24-3D550EA110B7}" type="slidenum">
              <a:rPr lang="en-US" smtClean="0"/>
              <a:t>‹#›</a:t>
            </a:fld>
            <a:endParaRPr lang="en-US"/>
          </a:p>
        </p:txBody>
      </p:sp>
    </p:spTree>
    <p:extLst>
      <p:ext uri="{BB962C8B-B14F-4D97-AF65-F5344CB8AC3E}">
        <p14:creationId xmlns:p14="http://schemas.microsoft.com/office/powerpoint/2010/main" val="3855412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F86E3-28EE-40B5-9CF3-02F0CE218F01}"/>
              </a:ext>
            </a:extLst>
          </p:cNvPr>
          <p:cNvSpPr>
            <a:spLocks noGrp="1"/>
          </p:cNvSpPr>
          <p:nvPr>
            <p:ph type="title"/>
          </p:nvPr>
        </p:nvSpPr>
        <p:spPr>
          <a:xfrm>
            <a:off x="629841" y="274098"/>
            <a:ext cx="7886700" cy="99509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836946-6478-47EB-B4BC-8D4477741581}"/>
              </a:ext>
            </a:extLst>
          </p:cNvPr>
          <p:cNvSpPr>
            <a:spLocks noGrp="1"/>
          </p:cNvSpPr>
          <p:nvPr>
            <p:ph type="body" idx="1"/>
          </p:nvPr>
        </p:nvSpPr>
        <p:spPr>
          <a:xfrm>
            <a:off x="629842" y="1262040"/>
            <a:ext cx="3868340"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9450EEC-B15A-4219-BCDC-F0020AC8747A}"/>
              </a:ext>
            </a:extLst>
          </p:cNvPr>
          <p:cNvSpPr>
            <a:spLocks noGrp="1"/>
          </p:cNvSpPr>
          <p:nvPr>
            <p:ph sz="half" idx="2"/>
          </p:nvPr>
        </p:nvSpPr>
        <p:spPr>
          <a:xfrm>
            <a:off x="629842" y="1880546"/>
            <a:ext cx="3868340" cy="276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6353E7-ED71-4783-B898-42816E301F0D}"/>
              </a:ext>
            </a:extLst>
          </p:cNvPr>
          <p:cNvSpPr>
            <a:spLocks noGrp="1"/>
          </p:cNvSpPr>
          <p:nvPr>
            <p:ph type="body" sz="quarter" idx="3"/>
          </p:nvPr>
        </p:nvSpPr>
        <p:spPr>
          <a:xfrm>
            <a:off x="4629150" y="1262040"/>
            <a:ext cx="3887391"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12DD8BF-2A0C-4550-A904-025A5E6174A9}"/>
              </a:ext>
            </a:extLst>
          </p:cNvPr>
          <p:cNvSpPr>
            <a:spLocks noGrp="1"/>
          </p:cNvSpPr>
          <p:nvPr>
            <p:ph sz="quarter" idx="4"/>
          </p:nvPr>
        </p:nvSpPr>
        <p:spPr>
          <a:xfrm>
            <a:off x="4629150" y="1880546"/>
            <a:ext cx="3887391" cy="276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0145ED-3BF5-4415-912C-97B3163CD0D8}"/>
              </a:ext>
            </a:extLst>
          </p:cNvPr>
          <p:cNvSpPr>
            <a:spLocks noGrp="1"/>
          </p:cNvSpPr>
          <p:nvPr>
            <p:ph type="dt" sz="half" idx="10"/>
          </p:nvPr>
        </p:nvSpPr>
        <p:spPr/>
        <p:txBody>
          <a:bodyPr/>
          <a:lstStyle/>
          <a:p>
            <a:fld id="{16259438-AB27-41DA-A44B-2B16EA8C89E2}" type="datetimeFigureOut">
              <a:rPr lang="en-US" smtClean="0"/>
              <a:t>1/14/2019</a:t>
            </a:fld>
            <a:endParaRPr lang="en-US"/>
          </a:p>
        </p:txBody>
      </p:sp>
      <p:sp>
        <p:nvSpPr>
          <p:cNvPr id="8" name="Footer Placeholder 7">
            <a:extLst>
              <a:ext uri="{FF2B5EF4-FFF2-40B4-BE49-F238E27FC236}">
                <a16:creationId xmlns:a16="http://schemas.microsoft.com/office/drawing/2014/main" id="{0F577407-CF20-4F92-A8D8-C2E900E1C3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D327CA-F9E3-4B76-8F4E-032414FEB605}"/>
              </a:ext>
            </a:extLst>
          </p:cNvPr>
          <p:cNvSpPr>
            <a:spLocks noGrp="1"/>
          </p:cNvSpPr>
          <p:nvPr>
            <p:ph type="sldNum" sz="quarter" idx="12"/>
          </p:nvPr>
        </p:nvSpPr>
        <p:spPr/>
        <p:txBody>
          <a:bodyPr/>
          <a:lstStyle/>
          <a:p>
            <a:fld id="{4657D9AB-5951-42C8-9E24-3D550EA110B7}" type="slidenum">
              <a:rPr lang="en-US" smtClean="0"/>
              <a:t>‹#›</a:t>
            </a:fld>
            <a:endParaRPr lang="en-US"/>
          </a:p>
        </p:txBody>
      </p:sp>
    </p:spTree>
    <p:extLst>
      <p:ext uri="{BB962C8B-B14F-4D97-AF65-F5344CB8AC3E}">
        <p14:creationId xmlns:p14="http://schemas.microsoft.com/office/powerpoint/2010/main" val="277353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E3307-F7B5-4A3E-853B-92DE5171D3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AB752E-5BF9-4151-9DAB-E0F1DA9CF6FD}"/>
              </a:ext>
            </a:extLst>
          </p:cNvPr>
          <p:cNvSpPr>
            <a:spLocks noGrp="1"/>
          </p:cNvSpPr>
          <p:nvPr>
            <p:ph type="dt" sz="half" idx="10"/>
          </p:nvPr>
        </p:nvSpPr>
        <p:spPr/>
        <p:txBody>
          <a:bodyPr/>
          <a:lstStyle/>
          <a:p>
            <a:fld id="{16259438-AB27-41DA-A44B-2B16EA8C89E2}" type="datetimeFigureOut">
              <a:rPr lang="en-US" smtClean="0"/>
              <a:t>1/14/2019</a:t>
            </a:fld>
            <a:endParaRPr lang="en-US"/>
          </a:p>
        </p:txBody>
      </p:sp>
      <p:sp>
        <p:nvSpPr>
          <p:cNvPr id="4" name="Footer Placeholder 3">
            <a:extLst>
              <a:ext uri="{FF2B5EF4-FFF2-40B4-BE49-F238E27FC236}">
                <a16:creationId xmlns:a16="http://schemas.microsoft.com/office/drawing/2014/main" id="{76FAF719-85C7-40D3-9AFD-8887849062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6C1DD7-98F0-41B9-98B5-27C242603E34}"/>
              </a:ext>
            </a:extLst>
          </p:cNvPr>
          <p:cNvSpPr>
            <a:spLocks noGrp="1"/>
          </p:cNvSpPr>
          <p:nvPr>
            <p:ph type="sldNum" sz="quarter" idx="12"/>
          </p:nvPr>
        </p:nvSpPr>
        <p:spPr/>
        <p:txBody>
          <a:bodyPr/>
          <a:lstStyle/>
          <a:p>
            <a:fld id="{4657D9AB-5951-42C8-9E24-3D550EA110B7}" type="slidenum">
              <a:rPr lang="en-US" smtClean="0"/>
              <a:t>‹#›</a:t>
            </a:fld>
            <a:endParaRPr lang="en-US"/>
          </a:p>
        </p:txBody>
      </p:sp>
    </p:spTree>
    <p:extLst>
      <p:ext uri="{BB962C8B-B14F-4D97-AF65-F5344CB8AC3E}">
        <p14:creationId xmlns:p14="http://schemas.microsoft.com/office/powerpoint/2010/main" val="1641478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101C96-EF8A-4843-8864-D0B69FD79EB9}"/>
              </a:ext>
            </a:extLst>
          </p:cNvPr>
          <p:cNvSpPr>
            <a:spLocks noGrp="1"/>
          </p:cNvSpPr>
          <p:nvPr>
            <p:ph type="dt" sz="half" idx="10"/>
          </p:nvPr>
        </p:nvSpPr>
        <p:spPr/>
        <p:txBody>
          <a:bodyPr/>
          <a:lstStyle/>
          <a:p>
            <a:fld id="{16259438-AB27-41DA-A44B-2B16EA8C89E2}" type="datetimeFigureOut">
              <a:rPr lang="en-US" smtClean="0"/>
              <a:t>1/14/2019</a:t>
            </a:fld>
            <a:endParaRPr lang="en-US"/>
          </a:p>
        </p:txBody>
      </p:sp>
      <p:sp>
        <p:nvSpPr>
          <p:cNvPr id="3" name="Footer Placeholder 2">
            <a:extLst>
              <a:ext uri="{FF2B5EF4-FFF2-40B4-BE49-F238E27FC236}">
                <a16:creationId xmlns:a16="http://schemas.microsoft.com/office/drawing/2014/main" id="{0F7C00BF-89D3-4ED2-9170-4F685DAF13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AA020B-C9BE-44E6-B951-138AB975C61A}"/>
              </a:ext>
            </a:extLst>
          </p:cNvPr>
          <p:cNvSpPr>
            <a:spLocks noGrp="1"/>
          </p:cNvSpPr>
          <p:nvPr>
            <p:ph type="sldNum" sz="quarter" idx="12"/>
          </p:nvPr>
        </p:nvSpPr>
        <p:spPr/>
        <p:txBody>
          <a:bodyPr/>
          <a:lstStyle/>
          <a:p>
            <a:fld id="{4657D9AB-5951-42C8-9E24-3D550EA110B7}" type="slidenum">
              <a:rPr lang="en-US" smtClean="0"/>
              <a:t>‹#›</a:t>
            </a:fld>
            <a:endParaRPr lang="en-US"/>
          </a:p>
        </p:txBody>
      </p:sp>
    </p:spTree>
    <p:extLst>
      <p:ext uri="{BB962C8B-B14F-4D97-AF65-F5344CB8AC3E}">
        <p14:creationId xmlns:p14="http://schemas.microsoft.com/office/powerpoint/2010/main" val="2249880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958D8-C640-4548-8C69-2F015045BD74}"/>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538049B-9F45-41DF-8487-DBDA3FFA9F4B}"/>
              </a:ext>
            </a:extLst>
          </p:cNvPr>
          <p:cNvSpPr>
            <a:spLocks noGrp="1"/>
          </p:cNvSpPr>
          <p:nvPr>
            <p:ph idx="1"/>
          </p:nvPr>
        </p:nvSpPr>
        <p:spPr>
          <a:xfrm>
            <a:off x="3887391" y="741255"/>
            <a:ext cx="4629150" cy="365860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6424CD-204E-4F04-A830-4CCC7057C23E}"/>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0D62B42-42DC-4037-9C95-510BF3424015}"/>
              </a:ext>
            </a:extLst>
          </p:cNvPr>
          <p:cNvSpPr>
            <a:spLocks noGrp="1"/>
          </p:cNvSpPr>
          <p:nvPr>
            <p:ph type="dt" sz="half" idx="10"/>
          </p:nvPr>
        </p:nvSpPr>
        <p:spPr/>
        <p:txBody>
          <a:bodyPr/>
          <a:lstStyle/>
          <a:p>
            <a:fld id="{16259438-AB27-41DA-A44B-2B16EA8C89E2}" type="datetimeFigureOut">
              <a:rPr lang="en-US" smtClean="0"/>
              <a:t>1/14/2019</a:t>
            </a:fld>
            <a:endParaRPr lang="en-US"/>
          </a:p>
        </p:txBody>
      </p:sp>
      <p:sp>
        <p:nvSpPr>
          <p:cNvPr id="6" name="Footer Placeholder 5">
            <a:extLst>
              <a:ext uri="{FF2B5EF4-FFF2-40B4-BE49-F238E27FC236}">
                <a16:creationId xmlns:a16="http://schemas.microsoft.com/office/drawing/2014/main" id="{408B0D97-D209-4211-997F-6E1DCA1946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6612BF-74F6-4001-B199-E46EC270F94B}"/>
              </a:ext>
            </a:extLst>
          </p:cNvPr>
          <p:cNvSpPr>
            <a:spLocks noGrp="1"/>
          </p:cNvSpPr>
          <p:nvPr>
            <p:ph type="sldNum" sz="quarter" idx="12"/>
          </p:nvPr>
        </p:nvSpPr>
        <p:spPr/>
        <p:txBody>
          <a:bodyPr/>
          <a:lstStyle/>
          <a:p>
            <a:fld id="{4657D9AB-5951-42C8-9E24-3D550EA110B7}" type="slidenum">
              <a:rPr lang="en-US" smtClean="0"/>
              <a:t>‹#›</a:t>
            </a:fld>
            <a:endParaRPr lang="en-US"/>
          </a:p>
        </p:txBody>
      </p:sp>
    </p:spTree>
    <p:extLst>
      <p:ext uri="{BB962C8B-B14F-4D97-AF65-F5344CB8AC3E}">
        <p14:creationId xmlns:p14="http://schemas.microsoft.com/office/powerpoint/2010/main" val="3418638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pic>
        <p:nvPicPr>
          <p:cNvPr id="4" name="Picture 3" descr="ChinoLogo_final_new clear.jpg"/>
          <p:cNvPicPr>
            <a:picLocks noChangeAspect="1"/>
          </p:cNvPicPr>
          <p:nvPr userDrawn="1"/>
        </p:nvPicPr>
        <p:blipFill>
          <a:blip r:embed="rId2"/>
          <a:stretch/>
        </p:blipFill>
        <p:spPr bwMode="auto">
          <a:xfrm>
            <a:off x="231765" y="95828"/>
            <a:ext cx="400400" cy="415910"/>
          </a:xfrm>
          <a:prstGeom prst="roundRect">
            <a:avLst>
              <a:gd name="adj" fmla="val 50000"/>
            </a:avLst>
          </a:prstGeom>
          <a:noFill/>
          <a:ln>
            <a:noFill/>
          </a:ln>
        </p:spPr>
      </p:pic>
      <p:sp>
        <p:nvSpPr>
          <p:cNvPr id="5" name="Title 1"/>
          <p:cNvSpPr>
            <a:spLocks noGrp="1"/>
          </p:cNvSpPr>
          <p:nvPr>
            <p:ph type="title"/>
          </p:nvPr>
        </p:nvSpPr>
        <p:spPr bwMode="auto"/>
        <p:txBody>
          <a:bodyPr/>
          <a:lstStyle/>
          <a:p>
            <a:pPr>
              <a:defRPr/>
            </a:pPr>
            <a:r>
              <a:rPr lang="en-US"/>
              <a:t>Click to edit Master title style</a:t>
            </a:r>
            <a:endParaRPr/>
          </a:p>
        </p:txBody>
      </p:sp>
      <p:sp>
        <p:nvSpPr>
          <p:cNvPr id="6" name="Content Placeholder 2"/>
          <p:cNvSpPr>
            <a:spLocks noGrp="1"/>
          </p:cNvSpPr>
          <p:nvPr>
            <p:ph idx="1"/>
          </p:nvPr>
        </p:nvSpPr>
        <p:spPr bwMode="auto"/>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7" name="Date Placeholder 3"/>
          <p:cNvSpPr>
            <a:spLocks noGrp="1"/>
          </p:cNvSpPr>
          <p:nvPr>
            <p:ph type="dt" sz="half" idx="10"/>
          </p:nvPr>
        </p:nvSpPr>
        <p:spPr bwMode="auto"/>
        <p:txBody>
          <a:bodyPr/>
          <a:lstStyle>
            <a:lvl1pPr>
              <a:defRPr/>
            </a:lvl1pPr>
          </a:lstStyle>
          <a:p>
            <a:pPr>
              <a:defRPr/>
            </a:pPr>
            <a:fld id="{5544121D-E93D-4ECE-8364-EE507E68A80E}" type="datetime1">
              <a:t>1/13/2019</a:t>
            </a:fld>
            <a:endParaRPr lang="en-US"/>
          </a:p>
        </p:txBody>
      </p:sp>
      <p:sp>
        <p:nvSpPr>
          <p:cNvPr id="8" name="Footer Placeholder 4"/>
          <p:cNvSpPr>
            <a:spLocks noGrp="1"/>
          </p:cNvSpPr>
          <p:nvPr>
            <p:ph type="ftr" sz="quarter" idx="11"/>
          </p:nvPr>
        </p:nvSpPr>
        <p:spPr bwMode="auto"/>
        <p:txBody>
          <a:bodyPr/>
          <a:lstStyle>
            <a:lvl1pPr>
              <a:defRPr/>
            </a:lvl1pPr>
          </a:lstStyle>
          <a:p>
            <a:pPr>
              <a:defRPr/>
            </a:pPr>
            <a:endParaRPr lang="en-US"/>
          </a:p>
        </p:txBody>
      </p:sp>
      <p:sp>
        <p:nvSpPr>
          <p:cNvPr id="9" name="Slide Number Placeholder 5"/>
          <p:cNvSpPr>
            <a:spLocks noGrp="1"/>
          </p:cNvSpPr>
          <p:nvPr>
            <p:ph type="sldNum" sz="quarter" idx="12"/>
          </p:nvPr>
        </p:nvSpPr>
        <p:spPr bwMode="auto"/>
        <p:txBody>
          <a:bodyPr/>
          <a:lstStyle>
            <a:lvl1pPr>
              <a:defRPr/>
            </a:lvl1pPr>
          </a:lstStyle>
          <a:p>
            <a:pPr>
              <a:defRPr/>
            </a:pPr>
            <a:fld id="{7E777F78-1ED5-4261-B752-08BD7507AB08}" type="slidenum">
              <a:t>‹#›</a:t>
            </a:fld>
            <a:endParaRPr lang="en-US"/>
          </a:p>
        </p:txBody>
      </p:sp>
    </p:spTree>
  </p:cSld>
  <p:clrMapOvr>
    <a:masterClrMapping/>
  </p:clrMapOvr>
  <p:hf/>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9FE21-BA21-4169-9365-518475FDF7D4}"/>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E94503A-C549-4B3F-B1B6-22D9CF866274}"/>
              </a:ext>
            </a:extLst>
          </p:cNvPr>
          <p:cNvSpPr>
            <a:spLocks noGrp="1"/>
          </p:cNvSpPr>
          <p:nvPr>
            <p:ph type="pic" idx="1"/>
          </p:nvPr>
        </p:nvSpPr>
        <p:spPr>
          <a:xfrm>
            <a:off x="3887391" y="741255"/>
            <a:ext cx="4629150" cy="365860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65941A0-3765-4B7B-854C-4B7F509762A9}"/>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F12E77C-CA1F-4456-AFE4-511A3A1A9160}"/>
              </a:ext>
            </a:extLst>
          </p:cNvPr>
          <p:cNvSpPr>
            <a:spLocks noGrp="1"/>
          </p:cNvSpPr>
          <p:nvPr>
            <p:ph type="dt" sz="half" idx="10"/>
          </p:nvPr>
        </p:nvSpPr>
        <p:spPr/>
        <p:txBody>
          <a:bodyPr/>
          <a:lstStyle/>
          <a:p>
            <a:fld id="{16259438-AB27-41DA-A44B-2B16EA8C89E2}" type="datetimeFigureOut">
              <a:rPr lang="en-US" smtClean="0"/>
              <a:t>1/14/2019</a:t>
            </a:fld>
            <a:endParaRPr lang="en-US"/>
          </a:p>
        </p:txBody>
      </p:sp>
      <p:sp>
        <p:nvSpPr>
          <p:cNvPr id="6" name="Footer Placeholder 5">
            <a:extLst>
              <a:ext uri="{FF2B5EF4-FFF2-40B4-BE49-F238E27FC236}">
                <a16:creationId xmlns:a16="http://schemas.microsoft.com/office/drawing/2014/main" id="{016DD018-1112-4300-8523-920F441A42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4CF74C-8CEB-44CE-B6D3-6ABD20D9E531}"/>
              </a:ext>
            </a:extLst>
          </p:cNvPr>
          <p:cNvSpPr>
            <a:spLocks noGrp="1"/>
          </p:cNvSpPr>
          <p:nvPr>
            <p:ph type="sldNum" sz="quarter" idx="12"/>
          </p:nvPr>
        </p:nvSpPr>
        <p:spPr/>
        <p:txBody>
          <a:bodyPr/>
          <a:lstStyle/>
          <a:p>
            <a:fld id="{4657D9AB-5951-42C8-9E24-3D550EA110B7}" type="slidenum">
              <a:rPr lang="en-US" smtClean="0"/>
              <a:t>‹#›</a:t>
            </a:fld>
            <a:endParaRPr lang="en-US"/>
          </a:p>
        </p:txBody>
      </p:sp>
    </p:spTree>
    <p:extLst>
      <p:ext uri="{BB962C8B-B14F-4D97-AF65-F5344CB8AC3E}">
        <p14:creationId xmlns:p14="http://schemas.microsoft.com/office/powerpoint/2010/main" val="3301914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70B38-4863-42EB-8408-8FCB9607FF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58AC54-CECC-4BFF-98D9-9711A135D49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A32834-FE85-4B08-8E05-02AE1FEE48E5}"/>
              </a:ext>
            </a:extLst>
          </p:cNvPr>
          <p:cNvSpPr>
            <a:spLocks noGrp="1"/>
          </p:cNvSpPr>
          <p:nvPr>
            <p:ph type="dt" sz="half" idx="10"/>
          </p:nvPr>
        </p:nvSpPr>
        <p:spPr/>
        <p:txBody>
          <a:bodyPr/>
          <a:lstStyle/>
          <a:p>
            <a:fld id="{16259438-AB27-41DA-A44B-2B16EA8C89E2}" type="datetimeFigureOut">
              <a:rPr lang="en-US" smtClean="0"/>
              <a:t>1/14/2019</a:t>
            </a:fld>
            <a:endParaRPr lang="en-US"/>
          </a:p>
        </p:txBody>
      </p:sp>
      <p:sp>
        <p:nvSpPr>
          <p:cNvPr id="5" name="Footer Placeholder 4">
            <a:extLst>
              <a:ext uri="{FF2B5EF4-FFF2-40B4-BE49-F238E27FC236}">
                <a16:creationId xmlns:a16="http://schemas.microsoft.com/office/drawing/2014/main" id="{CC903467-DB79-4D20-A534-B73E5E2412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3936AC-23BE-48E1-9D5B-B97E953AF18A}"/>
              </a:ext>
            </a:extLst>
          </p:cNvPr>
          <p:cNvSpPr>
            <a:spLocks noGrp="1"/>
          </p:cNvSpPr>
          <p:nvPr>
            <p:ph type="sldNum" sz="quarter" idx="12"/>
          </p:nvPr>
        </p:nvSpPr>
        <p:spPr/>
        <p:txBody>
          <a:bodyPr/>
          <a:lstStyle/>
          <a:p>
            <a:fld id="{4657D9AB-5951-42C8-9E24-3D550EA110B7}" type="slidenum">
              <a:rPr lang="en-US" smtClean="0"/>
              <a:t>‹#›</a:t>
            </a:fld>
            <a:endParaRPr lang="en-US"/>
          </a:p>
        </p:txBody>
      </p:sp>
    </p:spTree>
    <p:extLst>
      <p:ext uri="{BB962C8B-B14F-4D97-AF65-F5344CB8AC3E}">
        <p14:creationId xmlns:p14="http://schemas.microsoft.com/office/powerpoint/2010/main" val="3054958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F6B0F3-5D51-4AFB-8F70-80DC02AAD58A}"/>
              </a:ext>
            </a:extLst>
          </p:cNvPr>
          <p:cNvSpPr>
            <a:spLocks noGrp="1"/>
          </p:cNvSpPr>
          <p:nvPr>
            <p:ph type="title" orient="vert"/>
          </p:nvPr>
        </p:nvSpPr>
        <p:spPr>
          <a:xfrm>
            <a:off x="6543675" y="274097"/>
            <a:ext cx="1971675" cy="436291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24E031-F12C-41DF-A42B-FA2D312F4AD3}"/>
              </a:ext>
            </a:extLst>
          </p:cNvPr>
          <p:cNvSpPr>
            <a:spLocks noGrp="1"/>
          </p:cNvSpPr>
          <p:nvPr>
            <p:ph type="body" orient="vert" idx="1"/>
          </p:nvPr>
        </p:nvSpPr>
        <p:spPr>
          <a:xfrm>
            <a:off x="628650" y="274097"/>
            <a:ext cx="5800725" cy="436291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255887-701F-4D25-AAF2-3388C96B7D86}"/>
              </a:ext>
            </a:extLst>
          </p:cNvPr>
          <p:cNvSpPr>
            <a:spLocks noGrp="1"/>
          </p:cNvSpPr>
          <p:nvPr>
            <p:ph type="dt" sz="half" idx="10"/>
          </p:nvPr>
        </p:nvSpPr>
        <p:spPr/>
        <p:txBody>
          <a:bodyPr/>
          <a:lstStyle/>
          <a:p>
            <a:fld id="{16259438-AB27-41DA-A44B-2B16EA8C89E2}" type="datetimeFigureOut">
              <a:rPr lang="en-US" smtClean="0"/>
              <a:t>1/14/2019</a:t>
            </a:fld>
            <a:endParaRPr lang="en-US"/>
          </a:p>
        </p:txBody>
      </p:sp>
      <p:sp>
        <p:nvSpPr>
          <p:cNvPr id="5" name="Footer Placeholder 4">
            <a:extLst>
              <a:ext uri="{FF2B5EF4-FFF2-40B4-BE49-F238E27FC236}">
                <a16:creationId xmlns:a16="http://schemas.microsoft.com/office/drawing/2014/main" id="{6B0D17D1-BDE8-4FCA-8F6F-8BECF30B45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678969-08B7-45CD-A433-E37C9459CADF}"/>
              </a:ext>
            </a:extLst>
          </p:cNvPr>
          <p:cNvSpPr>
            <a:spLocks noGrp="1"/>
          </p:cNvSpPr>
          <p:nvPr>
            <p:ph type="sldNum" sz="quarter" idx="12"/>
          </p:nvPr>
        </p:nvSpPr>
        <p:spPr/>
        <p:txBody>
          <a:bodyPr/>
          <a:lstStyle/>
          <a:p>
            <a:fld id="{4657D9AB-5951-42C8-9E24-3D550EA110B7}" type="slidenum">
              <a:rPr lang="en-US" smtClean="0"/>
              <a:t>‹#›</a:t>
            </a:fld>
            <a:endParaRPr lang="en-US"/>
          </a:p>
        </p:txBody>
      </p:sp>
    </p:spTree>
    <p:extLst>
      <p:ext uri="{BB962C8B-B14F-4D97-AF65-F5344CB8AC3E}">
        <p14:creationId xmlns:p14="http://schemas.microsoft.com/office/powerpoint/2010/main" val="1827902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type="title" preserve="1" userDrawn="1">
  <p:cSld name="Title Slide">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a:xfrm>
            <a:off x="1143000" y="842508"/>
            <a:ext cx="6858000" cy="1792266"/>
          </a:xfrm>
        </p:spPr>
        <p:txBody>
          <a:bodyPr anchor="b"/>
          <a:lstStyle>
            <a:lvl1pPr algn="ctr">
              <a:defRPr sz="4500"/>
            </a:lvl1pPr>
          </a:lstStyle>
          <a:p>
            <a:pPr>
              <a:defRPr/>
            </a:pPr>
            <a:r>
              <a:rPr lang="en-US"/>
              <a:t>Click to edit Master title style</a:t>
            </a:r>
            <a:endParaRPr/>
          </a:p>
        </p:txBody>
      </p:sp>
      <p:sp>
        <p:nvSpPr>
          <p:cNvPr id="5" name="Subtitle 2"/>
          <p:cNvSpPr>
            <a:spLocks noGrp="1"/>
          </p:cNvSpPr>
          <p:nvPr>
            <p:ph type="subTitle" idx="1"/>
          </p:nvPr>
        </p:nvSpPr>
        <p:spPr bwMode="auto">
          <a:xfrm>
            <a:off x="1143000" y="2703892"/>
            <a:ext cx="6858000" cy="1242907"/>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a:defRPr/>
            </a:pPr>
            <a:r>
              <a:rPr lang="en-US"/>
              <a:t>Click to edit Master subtitle style</a:t>
            </a:r>
            <a:endParaRPr/>
          </a:p>
        </p:txBody>
      </p:sp>
      <p:sp>
        <p:nvSpPr>
          <p:cNvPr id="6" name="Date Placeholder 3"/>
          <p:cNvSpPr>
            <a:spLocks noGrp="1"/>
          </p:cNvSpPr>
          <p:nvPr>
            <p:ph type="dt" sz="half" idx="10"/>
          </p:nvPr>
        </p:nvSpPr>
        <p:spPr bwMode="auto"/>
        <p:txBody>
          <a:bodyPr/>
          <a:lstStyle/>
          <a:p>
            <a:pPr>
              <a:defRPr/>
            </a:pPr>
            <a:fld id="{17DFB063-C31A-4773-B775-9629B2C6DB89}" type="datetimeFigureOut">
              <a:t>1/14/2019</a:t>
            </a:fld>
            <a:endParaRPr lang="en-US"/>
          </a:p>
        </p:txBody>
      </p:sp>
      <p:sp>
        <p:nvSpPr>
          <p:cNvPr id="7" name="Footer Placeholder 4"/>
          <p:cNvSpPr>
            <a:spLocks noGrp="1"/>
          </p:cNvSpPr>
          <p:nvPr>
            <p:ph type="ftr" sz="quarter" idx="11"/>
          </p:nvPr>
        </p:nvSpPr>
        <p:spPr bwMode="auto"/>
        <p:txBody>
          <a:bodyPr/>
          <a:lstStyle/>
          <a:p>
            <a:pPr>
              <a:defRPr/>
            </a:pPr>
            <a:endParaRPr lang="en-US"/>
          </a:p>
        </p:txBody>
      </p:sp>
      <p:sp>
        <p:nvSpPr>
          <p:cNvPr id="8" name="Slide Number Placeholder 5"/>
          <p:cNvSpPr>
            <a:spLocks noGrp="1"/>
          </p:cNvSpPr>
          <p:nvPr>
            <p:ph type="sldNum" sz="quarter" idx="12"/>
          </p:nvPr>
        </p:nvSpPr>
        <p:spPr bwMode="auto"/>
        <p:txBody>
          <a:bodyPr/>
          <a:lstStyle/>
          <a:p>
            <a:pPr>
              <a:defRPr/>
            </a:pPr>
            <a:fld id="{60465909-2E0A-4E6A-BE57-F6B6DDA83A9B}" type="slidenum">
              <a:t>‹#›</a:t>
            </a:fld>
            <a:endParaRPr lang="en-US"/>
          </a:p>
        </p:txBody>
      </p:sp>
    </p:spTree>
    <p:extLst>
      <p:ext uri="{BB962C8B-B14F-4D97-AF65-F5344CB8AC3E}">
        <p14:creationId xmlns:p14="http://schemas.microsoft.com/office/powerpoint/2010/main" val="3509545885"/>
      </p:ext>
    </p:extLst>
  </p:cSld>
  <p:clrMapOvr>
    <a:masterClrMapping/>
  </p:clrMapOvr>
  <p:hf/>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a:p>
        </p:txBody>
      </p:sp>
      <p:sp>
        <p:nvSpPr>
          <p:cNvPr id="5" name="Content Placeholder 2"/>
          <p:cNvSpPr>
            <a:spLocks noGrp="1"/>
          </p:cNvSpPr>
          <p:nvPr>
            <p:ph idx="1"/>
          </p:nvPr>
        </p:nvSpPr>
        <p:spPr bwMode="auto"/>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Date Placeholder 3"/>
          <p:cNvSpPr>
            <a:spLocks noGrp="1"/>
          </p:cNvSpPr>
          <p:nvPr>
            <p:ph type="dt" sz="half" idx="10"/>
          </p:nvPr>
        </p:nvSpPr>
        <p:spPr bwMode="auto"/>
        <p:txBody>
          <a:bodyPr/>
          <a:lstStyle/>
          <a:p>
            <a:pPr>
              <a:defRPr/>
            </a:pPr>
            <a:fld id="{17DFB063-C31A-4773-B775-9629B2C6DB89}" type="datetimeFigureOut">
              <a:t>1/14/2019</a:t>
            </a:fld>
            <a:endParaRPr lang="en-US"/>
          </a:p>
        </p:txBody>
      </p:sp>
      <p:sp>
        <p:nvSpPr>
          <p:cNvPr id="7" name="Footer Placeholder 4"/>
          <p:cNvSpPr>
            <a:spLocks noGrp="1"/>
          </p:cNvSpPr>
          <p:nvPr>
            <p:ph type="ftr" sz="quarter" idx="11"/>
          </p:nvPr>
        </p:nvSpPr>
        <p:spPr bwMode="auto"/>
        <p:txBody>
          <a:bodyPr/>
          <a:lstStyle/>
          <a:p>
            <a:pPr>
              <a:defRPr/>
            </a:pPr>
            <a:endParaRPr lang="en-US"/>
          </a:p>
        </p:txBody>
      </p:sp>
      <p:sp>
        <p:nvSpPr>
          <p:cNvPr id="8" name="Slide Number Placeholder 5"/>
          <p:cNvSpPr>
            <a:spLocks noGrp="1"/>
          </p:cNvSpPr>
          <p:nvPr>
            <p:ph type="sldNum" sz="quarter" idx="12"/>
          </p:nvPr>
        </p:nvSpPr>
        <p:spPr bwMode="auto"/>
        <p:txBody>
          <a:bodyPr/>
          <a:lstStyle/>
          <a:p>
            <a:pPr>
              <a:defRPr/>
            </a:pPr>
            <a:fld id="{60465909-2E0A-4E6A-BE57-F6B6DDA83A9B}" type="slidenum">
              <a:t>‹#›</a:t>
            </a:fld>
            <a:endParaRPr lang="en-US"/>
          </a:p>
        </p:txBody>
      </p:sp>
    </p:spTree>
    <p:extLst>
      <p:ext uri="{BB962C8B-B14F-4D97-AF65-F5344CB8AC3E}">
        <p14:creationId xmlns:p14="http://schemas.microsoft.com/office/powerpoint/2010/main" val="1147189758"/>
      </p:ext>
    </p:extLst>
  </p:cSld>
  <p:clrMapOvr>
    <a:masterClrMapping/>
  </p:clrMapOvr>
  <p:hf/>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type="secHead" preserve="1" userDrawn="1">
  <p:cSld name="Section Header">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23888" y="1283426"/>
            <a:ext cx="7886700" cy="2141424"/>
          </a:xfrm>
        </p:spPr>
        <p:txBody>
          <a:bodyPr anchor="b"/>
          <a:lstStyle>
            <a:lvl1pPr>
              <a:defRPr sz="4500"/>
            </a:lvl1pPr>
          </a:lstStyle>
          <a:p>
            <a:pPr>
              <a:defRPr/>
            </a:pPr>
            <a:r>
              <a:rPr lang="en-US"/>
              <a:t>Click to edit Master title style</a:t>
            </a:r>
            <a:endParaRPr/>
          </a:p>
        </p:txBody>
      </p:sp>
      <p:sp>
        <p:nvSpPr>
          <p:cNvPr id="5" name="Text Placeholder 2"/>
          <p:cNvSpPr>
            <a:spLocks noGrp="1"/>
          </p:cNvSpPr>
          <p:nvPr>
            <p:ph type="body" idx="1"/>
          </p:nvPr>
        </p:nvSpPr>
        <p:spPr bwMode="auto">
          <a:xfrm>
            <a:off x="623888" y="3445109"/>
            <a:ext cx="7886700" cy="1126124"/>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defRPr/>
            </a:pPr>
            <a:r>
              <a:rPr lang="en-US"/>
              <a:t>Edit Master text styles</a:t>
            </a:r>
            <a:endParaRPr/>
          </a:p>
        </p:txBody>
      </p:sp>
      <p:sp>
        <p:nvSpPr>
          <p:cNvPr id="6" name="Date Placeholder 3"/>
          <p:cNvSpPr>
            <a:spLocks noGrp="1"/>
          </p:cNvSpPr>
          <p:nvPr>
            <p:ph type="dt" sz="half" idx="10"/>
          </p:nvPr>
        </p:nvSpPr>
        <p:spPr bwMode="auto"/>
        <p:txBody>
          <a:bodyPr/>
          <a:lstStyle/>
          <a:p>
            <a:pPr>
              <a:defRPr/>
            </a:pPr>
            <a:fld id="{17DFB063-C31A-4773-B775-9629B2C6DB89}" type="datetimeFigureOut">
              <a:t>1/14/2019</a:t>
            </a:fld>
            <a:endParaRPr lang="en-US"/>
          </a:p>
        </p:txBody>
      </p:sp>
      <p:sp>
        <p:nvSpPr>
          <p:cNvPr id="7" name="Footer Placeholder 4"/>
          <p:cNvSpPr>
            <a:spLocks noGrp="1"/>
          </p:cNvSpPr>
          <p:nvPr>
            <p:ph type="ftr" sz="quarter" idx="11"/>
          </p:nvPr>
        </p:nvSpPr>
        <p:spPr bwMode="auto"/>
        <p:txBody>
          <a:bodyPr/>
          <a:lstStyle/>
          <a:p>
            <a:pPr>
              <a:defRPr/>
            </a:pPr>
            <a:endParaRPr lang="en-US"/>
          </a:p>
        </p:txBody>
      </p:sp>
      <p:sp>
        <p:nvSpPr>
          <p:cNvPr id="8" name="Slide Number Placeholder 5"/>
          <p:cNvSpPr>
            <a:spLocks noGrp="1"/>
          </p:cNvSpPr>
          <p:nvPr>
            <p:ph type="sldNum" sz="quarter" idx="12"/>
          </p:nvPr>
        </p:nvSpPr>
        <p:spPr bwMode="auto"/>
        <p:txBody>
          <a:bodyPr/>
          <a:lstStyle/>
          <a:p>
            <a:pPr>
              <a:defRPr/>
            </a:pPr>
            <a:fld id="{60465909-2E0A-4E6A-BE57-F6B6DDA83A9B}" type="slidenum">
              <a:t>‹#›</a:t>
            </a:fld>
            <a:endParaRPr lang="en-US"/>
          </a:p>
        </p:txBody>
      </p:sp>
    </p:spTree>
    <p:extLst>
      <p:ext uri="{BB962C8B-B14F-4D97-AF65-F5344CB8AC3E}">
        <p14:creationId xmlns:p14="http://schemas.microsoft.com/office/powerpoint/2010/main" val="702551689"/>
      </p:ext>
    </p:extLst>
  </p:cSld>
  <p:clrMapOvr>
    <a:masterClrMapping/>
  </p:clrMapOvr>
  <p:hf/>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type="twoObj" preserve="1" userDrawn="1">
  <p:cSld name="Two Conten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a:p>
        </p:txBody>
      </p:sp>
      <p:sp>
        <p:nvSpPr>
          <p:cNvPr id="5" name="Content Placeholder 2"/>
          <p:cNvSpPr>
            <a:spLocks noGrp="1"/>
          </p:cNvSpPr>
          <p:nvPr>
            <p:ph sz="half" idx="1"/>
          </p:nvPr>
        </p:nvSpPr>
        <p:spPr bwMode="auto">
          <a:xfrm>
            <a:off x="628650" y="1370416"/>
            <a:ext cx="3886200" cy="3266358"/>
          </a:xfrm>
        </p:spPr>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Content Placeholder 3"/>
          <p:cNvSpPr>
            <a:spLocks noGrp="1"/>
          </p:cNvSpPr>
          <p:nvPr>
            <p:ph sz="half" idx="2"/>
          </p:nvPr>
        </p:nvSpPr>
        <p:spPr bwMode="auto">
          <a:xfrm>
            <a:off x="4629150" y="1370416"/>
            <a:ext cx="3886200" cy="3266358"/>
          </a:xfrm>
        </p:spPr>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7" name="Date Placeholder 4"/>
          <p:cNvSpPr>
            <a:spLocks noGrp="1"/>
          </p:cNvSpPr>
          <p:nvPr>
            <p:ph type="dt" sz="half" idx="10"/>
          </p:nvPr>
        </p:nvSpPr>
        <p:spPr bwMode="auto"/>
        <p:txBody>
          <a:bodyPr/>
          <a:lstStyle/>
          <a:p>
            <a:pPr>
              <a:defRPr/>
            </a:pPr>
            <a:fld id="{17DFB063-C31A-4773-B775-9629B2C6DB89}" type="datetimeFigureOut">
              <a:t>1/14/2019</a:t>
            </a:fld>
            <a:endParaRPr lang="en-US"/>
          </a:p>
        </p:txBody>
      </p:sp>
      <p:sp>
        <p:nvSpPr>
          <p:cNvPr id="8" name="Footer Placeholder 5"/>
          <p:cNvSpPr>
            <a:spLocks noGrp="1"/>
          </p:cNvSpPr>
          <p:nvPr>
            <p:ph type="ftr" sz="quarter" idx="11"/>
          </p:nvPr>
        </p:nvSpPr>
        <p:spPr bwMode="auto"/>
        <p:txBody>
          <a:bodyPr/>
          <a:lstStyle/>
          <a:p>
            <a:pPr>
              <a:defRPr/>
            </a:pPr>
            <a:endParaRPr lang="en-US"/>
          </a:p>
        </p:txBody>
      </p:sp>
      <p:sp>
        <p:nvSpPr>
          <p:cNvPr id="9" name="Slide Number Placeholder 6"/>
          <p:cNvSpPr>
            <a:spLocks noGrp="1"/>
          </p:cNvSpPr>
          <p:nvPr>
            <p:ph type="sldNum" sz="quarter" idx="12"/>
          </p:nvPr>
        </p:nvSpPr>
        <p:spPr bwMode="auto"/>
        <p:txBody>
          <a:bodyPr/>
          <a:lstStyle/>
          <a:p>
            <a:pPr>
              <a:defRPr/>
            </a:pPr>
            <a:fld id="{60465909-2E0A-4E6A-BE57-F6B6DDA83A9B}" type="slidenum">
              <a:t>‹#›</a:t>
            </a:fld>
            <a:endParaRPr lang="en-US"/>
          </a:p>
        </p:txBody>
      </p:sp>
    </p:spTree>
    <p:extLst>
      <p:ext uri="{BB962C8B-B14F-4D97-AF65-F5344CB8AC3E}">
        <p14:creationId xmlns:p14="http://schemas.microsoft.com/office/powerpoint/2010/main" val="3142278667"/>
      </p:ext>
    </p:extLst>
  </p:cSld>
  <p:clrMapOvr>
    <a:masterClrMapping/>
  </p:clrMapOvr>
  <p:hf/>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ison">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29841" y="274084"/>
            <a:ext cx="7886700" cy="995042"/>
          </a:xfrm>
        </p:spPr>
        <p:txBody>
          <a:bodyPr/>
          <a:lstStyle/>
          <a:p>
            <a:pPr>
              <a:defRPr/>
            </a:pPr>
            <a:r>
              <a:rPr lang="en-US"/>
              <a:t>Click to edit Master title style</a:t>
            </a:r>
            <a:endParaRPr/>
          </a:p>
        </p:txBody>
      </p:sp>
      <p:sp>
        <p:nvSpPr>
          <p:cNvPr id="5" name="Text Placeholder 2"/>
          <p:cNvSpPr>
            <a:spLocks noGrp="1"/>
          </p:cNvSpPr>
          <p:nvPr>
            <p:ph type="body" idx="1"/>
          </p:nvPr>
        </p:nvSpPr>
        <p:spPr bwMode="auto">
          <a:xfrm>
            <a:off x="629842" y="1261975"/>
            <a:ext cx="3868340" cy="61847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rPr lang="en-US"/>
              <a:t>Edit Master text styles</a:t>
            </a:r>
            <a:endParaRPr/>
          </a:p>
        </p:txBody>
      </p:sp>
      <p:sp>
        <p:nvSpPr>
          <p:cNvPr id="6" name="Content Placeholder 3"/>
          <p:cNvSpPr>
            <a:spLocks noGrp="1"/>
          </p:cNvSpPr>
          <p:nvPr>
            <p:ph sz="half" idx="2"/>
          </p:nvPr>
        </p:nvSpPr>
        <p:spPr bwMode="auto">
          <a:xfrm>
            <a:off x="629842" y="1880449"/>
            <a:ext cx="3868340" cy="2765858"/>
          </a:xfrm>
        </p:spPr>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7" name="Text Placeholder 4"/>
          <p:cNvSpPr>
            <a:spLocks noGrp="1"/>
          </p:cNvSpPr>
          <p:nvPr>
            <p:ph type="body" sz="quarter" idx="3"/>
          </p:nvPr>
        </p:nvSpPr>
        <p:spPr bwMode="auto">
          <a:xfrm>
            <a:off x="4629150" y="1261975"/>
            <a:ext cx="3887391" cy="61847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rPr lang="en-US"/>
              <a:t>Edit Master text styles</a:t>
            </a:r>
            <a:endParaRPr/>
          </a:p>
        </p:txBody>
      </p:sp>
      <p:sp>
        <p:nvSpPr>
          <p:cNvPr id="8" name="Content Placeholder 5"/>
          <p:cNvSpPr>
            <a:spLocks noGrp="1"/>
          </p:cNvSpPr>
          <p:nvPr>
            <p:ph sz="quarter" idx="4"/>
          </p:nvPr>
        </p:nvSpPr>
        <p:spPr bwMode="auto">
          <a:xfrm>
            <a:off x="4629150" y="1880449"/>
            <a:ext cx="3887391" cy="2765858"/>
          </a:xfrm>
        </p:spPr>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9" name="Date Placeholder 6"/>
          <p:cNvSpPr>
            <a:spLocks noGrp="1"/>
          </p:cNvSpPr>
          <p:nvPr>
            <p:ph type="dt" sz="half" idx="10"/>
          </p:nvPr>
        </p:nvSpPr>
        <p:spPr bwMode="auto"/>
        <p:txBody>
          <a:bodyPr/>
          <a:lstStyle/>
          <a:p>
            <a:pPr>
              <a:defRPr/>
            </a:pPr>
            <a:fld id="{17DFB063-C31A-4773-B775-9629B2C6DB89}" type="datetimeFigureOut">
              <a:t>1/14/2019</a:t>
            </a:fld>
            <a:endParaRPr lang="en-US"/>
          </a:p>
        </p:txBody>
      </p:sp>
      <p:sp>
        <p:nvSpPr>
          <p:cNvPr id="10" name="Footer Placeholder 7"/>
          <p:cNvSpPr>
            <a:spLocks noGrp="1"/>
          </p:cNvSpPr>
          <p:nvPr>
            <p:ph type="ftr" sz="quarter" idx="11"/>
          </p:nvPr>
        </p:nvSpPr>
        <p:spPr bwMode="auto"/>
        <p:txBody>
          <a:bodyPr/>
          <a:lstStyle/>
          <a:p>
            <a:pPr>
              <a:defRPr/>
            </a:pPr>
            <a:endParaRPr lang="en-US"/>
          </a:p>
        </p:txBody>
      </p:sp>
      <p:sp>
        <p:nvSpPr>
          <p:cNvPr id="11" name="Slide Number Placeholder 8"/>
          <p:cNvSpPr>
            <a:spLocks noGrp="1"/>
          </p:cNvSpPr>
          <p:nvPr>
            <p:ph type="sldNum" sz="quarter" idx="12"/>
          </p:nvPr>
        </p:nvSpPr>
        <p:spPr bwMode="auto"/>
        <p:txBody>
          <a:bodyPr/>
          <a:lstStyle/>
          <a:p>
            <a:pPr>
              <a:defRPr/>
            </a:pPr>
            <a:fld id="{60465909-2E0A-4E6A-BE57-F6B6DDA83A9B}" type="slidenum">
              <a:t>‹#›</a:t>
            </a:fld>
            <a:endParaRPr lang="en-US"/>
          </a:p>
        </p:txBody>
      </p:sp>
    </p:spTree>
    <p:extLst>
      <p:ext uri="{BB962C8B-B14F-4D97-AF65-F5344CB8AC3E}">
        <p14:creationId xmlns:p14="http://schemas.microsoft.com/office/powerpoint/2010/main" val="3477737857"/>
      </p:ext>
    </p:extLst>
  </p:cSld>
  <p:clrMapOvr>
    <a:masterClrMapping/>
  </p:clrMapOvr>
  <p:hf/>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a:p>
        </p:txBody>
      </p:sp>
      <p:sp>
        <p:nvSpPr>
          <p:cNvPr id="5" name="Date Placeholder 2"/>
          <p:cNvSpPr>
            <a:spLocks noGrp="1"/>
          </p:cNvSpPr>
          <p:nvPr>
            <p:ph type="dt" sz="half" idx="10"/>
          </p:nvPr>
        </p:nvSpPr>
        <p:spPr bwMode="auto"/>
        <p:txBody>
          <a:bodyPr/>
          <a:lstStyle/>
          <a:p>
            <a:pPr>
              <a:defRPr/>
            </a:pPr>
            <a:fld id="{17DFB063-C31A-4773-B775-9629B2C6DB89}" type="datetimeFigureOut">
              <a:t>1/14/2019</a:t>
            </a:fld>
            <a:endParaRPr lang="en-US"/>
          </a:p>
        </p:txBody>
      </p:sp>
      <p:sp>
        <p:nvSpPr>
          <p:cNvPr id="6" name="Footer Placeholder 3"/>
          <p:cNvSpPr>
            <a:spLocks noGrp="1"/>
          </p:cNvSpPr>
          <p:nvPr>
            <p:ph type="ftr" sz="quarter" idx="11"/>
          </p:nvPr>
        </p:nvSpPr>
        <p:spPr bwMode="auto"/>
        <p:txBody>
          <a:bodyPr/>
          <a:lstStyle/>
          <a:p>
            <a:pPr>
              <a:defRPr/>
            </a:pPr>
            <a:endParaRPr lang="en-US"/>
          </a:p>
        </p:txBody>
      </p:sp>
      <p:sp>
        <p:nvSpPr>
          <p:cNvPr id="7" name="Slide Number Placeholder 4"/>
          <p:cNvSpPr>
            <a:spLocks noGrp="1"/>
          </p:cNvSpPr>
          <p:nvPr>
            <p:ph type="sldNum" sz="quarter" idx="12"/>
          </p:nvPr>
        </p:nvSpPr>
        <p:spPr bwMode="auto"/>
        <p:txBody>
          <a:bodyPr/>
          <a:lstStyle/>
          <a:p>
            <a:pPr>
              <a:defRPr/>
            </a:pPr>
            <a:fld id="{60465909-2E0A-4E6A-BE57-F6B6DDA83A9B}" type="slidenum">
              <a:t>‹#›</a:t>
            </a:fld>
            <a:endParaRPr lang="en-US"/>
          </a:p>
        </p:txBody>
      </p:sp>
    </p:spTree>
    <p:extLst>
      <p:ext uri="{BB962C8B-B14F-4D97-AF65-F5344CB8AC3E}">
        <p14:creationId xmlns:p14="http://schemas.microsoft.com/office/powerpoint/2010/main" val="3570303132"/>
      </p:ext>
    </p:extLst>
  </p:cSld>
  <p:clrMapOvr>
    <a:masterClrMapping/>
  </p:clrMapOvr>
  <p:hf/>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p:spTree>
      <p:nvGrpSpPr>
        <p:cNvPr id="1" name=""/>
        <p:cNvGrpSpPr/>
        <p:nvPr/>
      </p:nvGrpSpPr>
      <p:grpSpPr bwMode="auto">
        <a:xfrm>
          <a:off x="0" y="0"/>
          <a:ext cx="0" cy="0"/>
          <a:chOff x="0" y="0"/>
          <a:chExt cx="0" cy="0"/>
        </a:xfrm>
      </p:grpSpPr>
      <p:sp>
        <p:nvSpPr>
          <p:cNvPr id="4" name="Date Placeholder 1"/>
          <p:cNvSpPr>
            <a:spLocks noGrp="1"/>
          </p:cNvSpPr>
          <p:nvPr>
            <p:ph type="dt" sz="half" idx="10"/>
          </p:nvPr>
        </p:nvSpPr>
        <p:spPr bwMode="auto"/>
        <p:txBody>
          <a:bodyPr/>
          <a:lstStyle/>
          <a:p>
            <a:pPr>
              <a:defRPr/>
            </a:pPr>
            <a:fld id="{17DFB063-C31A-4773-B775-9629B2C6DB89}" type="datetimeFigureOut">
              <a:t>1/14/2019</a:t>
            </a:fld>
            <a:endParaRPr lang="en-US"/>
          </a:p>
        </p:txBody>
      </p:sp>
      <p:sp>
        <p:nvSpPr>
          <p:cNvPr id="5" name="Footer Placeholder 2"/>
          <p:cNvSpPr>
            <a:spLocks noGrp="1"/>
          </p:cNvSpPr>
          <p:nvPr>
            <p:ph type="ftr" sz="quarter" idx="11"/>
          </p:nvPr>
        </p:nvSpPr>
        <p:spPr bwMode="auto"/>
        <p:txBody>
          <a:bodyPr/>
          <a:lstStyle/>
          <a:p>
            <a:pPr>
              <a:defRPr/>
            </a:pPr>
            <a:endParaRPr lang="en-US"/>
          </a:p>
        </p:txBody>
      </p:sp>
      <p:sp>
        <p:nvSpPr>
          <p:cNvPr id="6" name="Slide Number Placeholder 3"/>
          <p:cNvSpPr>
            <a:spLocks noGrp="1"/>
          </p:cNvSpPr>
          <p:nvPr>
            <p:ph type="sldNum" sz="quarter" idx="12"/>
          </p:nvPr>
        </p:nvSpPr>
        <p:spPr bwMode="auto"/>
        <p:txBody>
          <a:bodyPr/>
          <a:lstStyle/>
          <a:p>
            <a:pPr>
              <a:defRPr/>
            </a:pPr>
            <a:fld id="{60465909-2E0A-4E6A-BE57-F6B6DDA83A9B}" type="slidenum">
              <a:t>‹#›</a:t>
            </a:fld>
            <a:endParaRPr lang="en-US"/>
          </a:p>
        </p:txBody>
      </p:sp>
    </p:spTree>
    <p:extLst>
      <p:ext uri="{BB962C8B-B14F-4D97-AF65-F5344CB8AC3E}">
        <p14:creationId xmlns:p14="http://schemas.microsoft.com/office/powerpoint/2010/main" val="844719357"/>
      </p:ext>
    </p:extLst>
  </p:cSld>
  <p:clrMapOvr>
    <a:masterClrMapping/>
  </p:clrMapOvr>
  <p:hf/>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Section Header">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530352" y="988416"/>
            <a:ext cx="7772400" cy="1022735"/>
          </a:xfrm>
          <a:prstGeom prst="rect">
            <a:avLst/>
          </a:prstGeom>
          <a:ln>
            <a:noFill/>
          </a:ln>
        </p:spPr>
        <p:txBody>
          <a:bodyPr tIns="0">
            <a:noAutofit/>
          </a:bodyPr>
          <a:lstStyle>
            <a:lvl1pPr algn="l">
              <a:spcBef>
                <a:spcPts val="0"/>
              </a:spcBef>
              <a:buNone/>
              <a:defRPr lang="en-US" sz="5600" b="1" cap="none">
                <a:ln w="635">
                  <a:noFill/>
                </a:ln>
                <a:solidFill>
                  <a:schemeClr val="accent4">
                    <a:tint val="90000"/>
                    <a:satMod val="125000"/>
                  </a:schemeClr>
                </a:solidFill>
                <a:latin typeface="+mj-lt"/>
                <a:ea typeface="+mj-ea"/>
                <a:cs typeface="+mj-cs"/>
              </a:defRPr>
            </a:lvl1pPr>
          </a:lstStyle>
          <a:p>
            <a:pPr>
              <a:defRPr/>
            </a:pPr>
            <a:r>
              <a:rPr lang="en-US"/>
              <a:t>Click to edit Master title style</a:t>
            </a:r>
            <a:endParaRPr/>
          </a:p>
        </p:txBody>
      </p:sp>
      <p:sp>
        <p:nvSpPr>
          <p:cNvPr id="5" name="Text Placeholder 2"/>
          <p:cNvSpPr>
            <a:spLocks noGrp="1"/>
          </p:cNvSpPr>
          <p:nvPr>
            <p:ph type="body" idx="1"/>
          </p:nvPr>
        </p:nvSpPr>
        <p:spPr bwMode="auto">
          <a:xfrm>
            <a:off x="530352" y="2030271"/>
            <a:ext cx="7772400" cy="1133274"/>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defRPr/>
            </a:pPr>
            <a:r>
              <a:rPr lang="en-US"/>
              <a:t>Click to edit Master text styles</a:t>
            </a:r>
            <a:endParaRPr/>
          </a:p>
        </p:txBody>
      </p:sp>
      <p:sp>
        <p:nvSpPr>
          <p:cNvPr id="6" name="Date Placeholder 9"/>
          <p:cNvSpPr>
            <a:spLocks noGrp="1"/>
          </p:cNvSpPr>
          <p:nvPr>
            <p:ph type="dt" sz="half" idx="10"/>
          </p:nvPr>
        </p:nvSpPr>
        <p:spPr bwMode="auto"/>
        <p:txBody>
          <a:bodyPr/>
          <a:lstStyle>
            <a:lvl1pPr>
              <a:defRPr/>
            </a:lvl1pPr>
          </a:lstStyle>
          <a:p>
            <a:pPr>
              <a:defRPr/>
            </a:pPr>
            <a:fld id="{6140793E-D9F1-4728-842E-8703F9D09B0B}" type="datetime1">
              <a:t>1/13/2019</a:t>
            </a:fld>
            <a:endParaRPr lang="en-US"/>
          </a:p>
        </p:txBody>
      </p:sp>
      <p:sp>
        <p:nvSpPr>
          <p:cNvPr id="7" name="Footer Placeholder 21"/>
          <p:cNvSpPr>
            <a:spLocks noGrp="1"/>
          </p:cNvSpPr>
          <p:nvPr>
            <p:ph type="ftr" sz="quarter" idx="11"/>
          </p:nvPr>
        </p:nvSpPr>
        <p:spPr bwMode="auto"/>
        <p:txBody>
          <a:bodyPr/>
          <a:lstStyle>
            <a:lvl1pPr>
              <a:defRPr/>
            </a:lvl1pPr>
          </a:lstStyle>
          <a:p>
            <a:pPr>
              <a:defRPr/>
            </a:pPr>
            <a:endParaRPr lang="en-US"/>
          </a:p>
        </p:txBody>
      </p:sp>
      <p:sp>
        <p:nvSpPr>
          <p:cNvPr id="8" name="Slide Number Placeholder 17"/>
          <p:cNvSpPr>
            <a:spLocks noGrp="1"/>
          </p:cNvSpPr>
          <p:nvPr>
            <p:ph type="sldNum" sz="quarter" idx="12"/>
          </p:nvPr>
        </p:nvSpPr>
        <p:spPr bwMode="auto"/>
        <p:txBody>
          <a:bodyPr/>
          <a:lstStyle>
            <a:lvl1pPr>
              <a:defRPr/>
            </a:lvl1pPr>
          </a:lstStyle>
          <a:p>
            <a:pPr>
              <a:defRPr/>
            </a:pPr>
            <a:fld id="{A26D7DA3-0CDF-44B5-B4A7-527CE4C4E8D8}" type="slidenum">
              <a:t>‹#›</a:t>
            </a:fld>
            <a:endParaRPr lang="en-US"/>
          </a:p>
        </p:txBody>
      </p:sp>
    </p:spTree>
  </p:cSld>
  <p:clrMapOvr>
    <a:masterClrMapping/>
  </p:clrMapOvr>
  <p:hf/>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t with Caption">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29841" y="343199"/>
            <a:ext cx="2949178" cy="1201200"/>
          </a:xfrm>
        </p:spPr>
        <p:txBody>
          <a:bodyPr anchor="b"/>
          <a:lstStyle>
            <a:lvl1pPr>
              <a:defRPr sz="2400"/>
            </a:lvl1pPr>
          </a:lstStyle>
          <a:p>
            <a:pPr>
              <a:defRPr/>
            </a:pPr>
            <a:r>
              <a:rPr lang="en-US"/>
              <a:t>Click to edit Master title style</a:t>
            </a:r>
            <a:endParaRPr/>
          </a:p>
        </p:txBody>
      </p:sp>
      <p:sp>
        <p:nvSpPr>
          <p:cNvPr id="5" name="Content Placeholder 2"/>
          <p:cNvSpPr>
            <a:spLocks noGrp="1"/>
          </p:cNvSpPr>
          <p:nvPr>
            <p:ph idx="1"/>
          </p:nvPr>
        </p:nvSpPr>
        <p:spPr bwMode="auto">
          <a:xfrm>
            <a:off x="3887391" y="741217"/>
            <a:ext cx="4629150" cy="3658416"/>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Text Placeholder 3"/>
          <p:cNvSpPr>
            <a:spLocks noGrp="1"/>
          </p:cNvSpPr>
          <p:nvPr>
            <p:ph type="body" sz="half" idx="2"/>
          </p:nvPr>
        </p:nvSpPr>
        <p:spPr bwMode="auto">
          <a:xfrm>
            <a:off x="629841" y="1544400"/>
            <a:ext cx="2949178" cy="286119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defRPr/>
            </a:pPr>
            <a:r>
              <a:rPr lang="en-US"/>
              <a:t>Edit Master text styles</a:t>
            </a:r>
            <a:endParaRPr/>
          </a:p>
        </p:txBody>
      </p:sp>
      <p:sp>
        <p:nvSpPr>
          <p:cNvPr id="7" name="Date Placeholder 4"/>
          <p:cNvSpPr>
            <a:spLocks noGrp="1"/>
          </p:cNvSpPr>
          <p:nvPr>
            <p:ph type="dt" sz="half" idx="10"/>
          </p:nvPr>
        </p:nvSpPr>
        <p:spPr bwMode="auto"/>
        <p:txBody>
          <a:bodyPr/>
          <a:lstStyle/>
          <a:p>
            <a:pPr>
              <a:defRPr/>
            </a:pPr>
            <a:fld id="{17DFB063-C31A-4773-B775-9629B2C6DB89}" type="datetimeFigureOut">
              <a:t>1/14/2019</a:t>
            </a:fld>
            <a:endParaRPr lang="en-US"/>
          </a:p>
        </p:txBody>
      </p:sp>
      <p:sp>
        <p:nvSpPr>
          <p:cNvPr id="8" name="Footer Placeholder 5"/>
          <p:cNvSpPr>
            <a:spLocks noGrp="1"/>
          </p:cNvSpPr>
          <p:nvPr>
            <p:ph type="ftr" sz="quarter" idx="11"/>
          </p:nvPr>
        </p:nvSpPr>
        <p:spPr bwMode="auto"/>
        <p:txBody>
          <a:bodyPr/>
          <a:lstStyle/>
          <a:p>
            <a:pPr>
              <a:defRPr/>
            </a:pPr>
            <a:endParaRPr lang="en-US"/>
          </a:p>
        </p:txBody>
      </p:sp>
      <p:sp>
        <p:nvSpPr>
          <p:cNvPr id="9" name="Slide Number Placeholder 6"/>
          <p:cNvSpPr>
            <a:spLocks noGrp="1"/>
          </p:cNvSpPr>
          <p:nvPr>
            <p:ph type="sldNum" sz="quarter" idx="12"/>
          </p:nvPr>
        </p:nvSpPr>
        <p:spPr bwMode="auto"/>
        <p:txBody>
          <a:bodyPr/>
          <a:lstStyle/>
          <a:p>
            <a:pPr>
              <a:defRPr/>
            </a:pPr>
            <a:fld id="{60465909-2E0A-4E6A-BE57-F6B6DDA83A9B}" type="slidenum">
              <a:t>‹#›</a:t>
            </a:fld>
            <a:endParaRPr lang="en-US"/>
          </a:p>
        </p:txBody>
      </p:sp>
    </p:spTree>
    <p:extLst>
      <p:ext uri="{BB962C8B-B14F-4D97-AF65-F5344CB8AC3E}">
        <p14:creationId xmlns:p14="http://schemas.microsoft.com/office/powerpoint/2010/main" val="3891895766"/>
      </p:ext>
    </p:extLst>
  </p:cSld>
  <p:clrMapOvr>
    <a:masterClrMapping/>
  </p:clrMapOvr>
  <p:hf/>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type="picTx" preserve="1" userDrawn="1">
  <p:cSld name="Picture with Caption">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29841" y="343199"/>
            <a:ext cx="2949178" cy="1201200"/>
          </a:xfrm>
        </p:spPr>
        <p:txBody>
          <a:bodyPr anchor="b"/>
          <a:lstStyle>
            <a:lvl1pPr>
              <a:defRPr sz="2400"/>
            </a:lvl1pPr>
          </a:lstStyle>
          <a:p>
            <a:pPr>
              <a:defRPr/>
            </a:pPr>
            <a:r>
              <a:rPr lang="en-US"/>
              <a:t>Click to edit Master title style</a:t>
            </a:r>
            <a:endParaRPr/>
          </a:p>
        </p:txBody>
      </p:sp>
      <p:sp>
        <p:nvSpPr>
          <p:cNvPr id="5" name="Picture Placeholder 2"/>
          <p:cNvSpPr>
            <a:spLocks noGrp="1"/>
          </p:cNvSpPr>
          <p:nvPr>
            <p:ph type="pic" idx="1"/>
          </p:nvPr>
        </p:nvSpPr>
        <p:spPr bwMode="auto">
          <a:xfrm>
            <a:off x="3887391" y="741217"/>
            <a:ext cx="4629150" cy="365841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a:defRPr/>
            </a:pPr>
            <a:endParaRPr lang="en-US"/>
          </a:p>
        </p:txBody>
      </p:sp>
      <p:sp>
        <p:nvSpPr>
          <p:cNvPr id="6" name="Text Placeholder 3"/>
          <p:cNvSpPr>
            <a:spLocks noGrp="1"/>
          </p:cNvSpPr>
          <p:nvPr>
            <p:ph type="body" sz="half" idx="2"/>
          </p:nvPr>
        </p:nvSpPr>
        <p:spPr bwMode="auto">
          <a:xfrm>
            <a:off x="629841" y="1544400"/>
            <a:ext cx="2949178" cy="286119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defRPr/>
            </a:pPr>
            <a:r>
              <a:rPr lang="en-US"/>
              <a:t>Edit Master text styles</a:t>
            </a:r>
            <a:endParaRPr/>
          </a:p>
        </p:txBody>
      </p:sp>
      <p:sp>
        <p:nvSpPr>
          <p:cNvPr id="7" name="Date Placeholder 4"/>
          <p:cNvSpPr>
            <a:spLocks noGrp="1"/>
          </p:cNvSpPr>
          <p:nvPr>
            <p:ph type="dt" sz="half" idx="10"/>
          </p:nvPr>
        </p:nvSpPr>
        <p:spPr bwMode="auto"/>
        <p:txBody>
          <a:bodyPr/>
          <a:lstStyle/>
          <a:p>
            <a:pPr>
              <a:defRPr/>
            </a:pPr>
            <a:fld id="{17DFB063-C31A-4773-B775-9629B2C6DB89}" type="datetimeFigureOut">
              <a:t>1/14/2019</a:t>
            </a:fld>
            <a:endParaRPr lang="en-US"/>
          </a:p>
        </p:txBody>
      </p:sp>
      <p:sp>
        <p:nvSpPr>
          <p:cNvPr id="8" name="Footer Placeholder 5"/>
          <p:cNvSpPr>
            <a:spLocks noGrp="1"/>
          </p:cNvSpPr>
          <p:nvPr>
            <p:ph type="ftr" sz="quarter" idx="11"/>
          </p:nvPr>
        </p:nvSpPr>
        <p:spPr bwMode="auto"/>
        <p:txBody>
          <a:bodyPr/>
          <a:lstStyle/>
          <a:p>
            <a:pPr>
              <a:defRPr/>
            </a:pPr>
            <a:endParaRPr lang="en-US"/>
          </a:p>
        </p:txBody>
      </p:sp>
      <p:sp>
        <p:nvSpPr>
          <p:cNvPr id="9" name="Slide Number Placeholder 6"/>
          <p:cNvSpPr>
            <a:spLocks noGrp="1"/>
          </p:cNvSpPr>
          <p:nvPr>
            <p:ph type="sldNum" sz="quarter" idx="12"/>
          </p:nvPr>
        </p:nvSpPr>
        <p:spPr bwMode="auto"/>
        <p:txBody>
          <a:bodyPr/>
          <a:lstStyle/>
          <a:p>
            <a:pPr>
              <a:defRPr/>
            </a:pPr>
            <a:fld id="{60465909-2E0A-4E6A-BE57-F6B6DDA83A9B}" type="slidenum">
              <a:t>‹#›</a:t>
            </a:fld>
            <a:endParaRPr lang="en-US"/>
          </a:p>
        </p:txBody>
      </p:sp>
    </p:spTree>
    <p:extLst>
      <p:ext uri="{BB962C8B-B14F-4D97-AF65-F5344CB8AC3E}">
        <p14:creationId xmlns:p14="http://schemas.microsoft.com/office/powerpoint/2010/main" val="1426276436"/>
      </p:ext>
    </p:extLst>
  </p:cSld>
  <p:clrMapOvr>
    <a:masterClrMapping/>
  </p:clrMapOvr>
  <p:hf/>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type="vertTx" preserve="1" userDrawn="1">
  <p:cSld name="Title and Vertical Text">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a:t>Click to edit Master title style</a:t>
            </a:r>
            <a:endParaRPr/>
          </a:p>
        </p:txBody>
      </p:sp>
      <p:sp>
        <p:nvSpPr>
          <p:cNvPr id="5" name="Vertical Text Placeholder 2"/>
          <p:cNvSpPr>
            <a:spLocks noGrp="1"/>
          </p:cNvSpPr>
          <p:nvPr>
            <p:ph type="body" orient="vert" idx="1"/>
          </p:nvPr>
        </p:nvSpPr>
        <p:spPr bwMode="auto"/>
        <p:txBody>
          <a:bodyPr vert="eaVert"/>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Date Placeholder 3"/>
          <p:cNvSpPr>
            <a:spLocks noGrp="1"/>
          </p:cNvSpPr>
          <p:nvPr>
            <p:ph type="dt" sz="half" idx="10"/>
          </p:nvPr>
        </p:nvSpPr>
        <p:spPr bwMode="auto"/>
        <p:txBody>
          <a:bodyPr/>
          <a:lstStyle/>
          <a:p>
            <a:pPr>
              <a:defRPr/>
            </a:pPr>
            <a:fld id="{17DFB063-C31A-4773-B775-9629B2C6DB89}" type="datetimeFigureOut">
              <a:t>1/14/2019</a:t>
            </a:fld>
            <a:endParaRPr lang="en-US"/>
          </a:p>
        </p:txBody>
      </p:sp>
      <p:sp>
        <p:nvSpPr>
          <p:cNvPr id="7" name="Footer Placeholder 4"/>
          <p:cNvSpPr>
            <a:spLocks noGrp="1"/>
          </p:cNvSpPr>
          <p:nvPr>
            <p:ph type="ftr" sz="quarter" idx="11"/>
          </p:nvPr>
        </p:nvSpPr>
        <p:spPr bwMode="auto"/>
        <p:txBody>
          <a:bodyPr/>
          <a:lstStyle/>
          <a:p>
            <a:pPr>
              <a:defRPr/>
            </a:pPr>
            <a:endParaRPr lang="en-US"/>
          </a:p>
        </p:txBody>
      </p:sp>
      <p:sp>
        <p:nvSpPr>
          <p:cNvPr id="8" name="Slide Number Placeholder 5"/>
          <p:cNvSpPr>
            <a:spLocks noGrp="1"/>
          </p:cNvSpPr>
          <p:nvPr>
            <p:ph type="sldNum" sz="quarter" idx="12"/>
          </p:nvPr>
        </p:nvSpPr>
        <p:spPr bwMode="auto"/>
        <p:txBody>
          <a:bodyPr/>
          <a:lstStyle/>
          <a:p>
            <a:pPr>
              <a:defRPr/>
            </a:pPr>
            <a:fld id="{60465909-2E0A-4E6A-BE57-F6B6DDA83A9B}" type="slidenum">
              <a:t>‹#›</a:t>
            </a:fld>
            <a:endParaRPr lang="en-US"/>
          </a:p>
        </p:txBody>
      </p:sp>
    </p:spTree>
    <p:extLst>
      <p:ext uri="{BB962C8B-B14F-4D97-AF65-F5344CB8AC3E}">
        <p14:creationId xmlns:p14="http://schemas.microsoft.com/office/powerpoint/2010/main" val="2519895398"/>
      </p:ext>
    </p:extLst>
  </p:cSld>
  <p:clrMapOvr>
    <a:masterClrMapping/>
  </p:clrMapOvr>
  <p:hf/>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cal Title and Text">
    <p:spTree>
      <p:nvGrpSpPr>
        <p:cNvPr id="1" name=""/>
        <p:cNvGrpSpPr/>
        <p:nvPr/>
      </p:nvGrpSpPr>
      <p:grpSpPr bwMode="auto">
        <a:xfrm>
          <a:off x="0" y="0"/>
          <a:ext cx="0" cy="0"/>
          <a:chOff x="0" y="0"/>
          <a:chExt cx="0" cy="0"/>
        </a:xfrm>
      </p:grpSpPr>
      <p:sp>
        <p:nvSpPr>
          <p:cNvPr id="4" name="Vertical Title 1"/>
          <p:cNvSpPr>
            <a:spLocks noGrp="1"/>
          </p:cNvSpPr>
          <p:nvPr>
            <p:ph type="title" orient="vert"/>
          </p:nvPr>
        </p:nvSpPr>
        <p:spPr bwMode="auto">
          <a:xfrm>
            <a:off x="6543675" y="274083"/>
            <a:ext cx="1971675" cy="4362692"/>
          </a:xfrm>
        </p:spPr>
        <p:txBody>
          <a:bodyPr vert="eaVert"/>
          <a:lstStyle/>
          <a:p>
            <a:pPr>
              <a:defRPr/>
            </a:pPr>
            <a:r>
              <a:rPr lang="en-US"/>
              <a:t>Click to edit Master title style</a:t>
            </a:r>
            <a:endParaRPr/>
          </a:p>
        </p:txBody>
      </p:sp>
      <p:sp>
        <p:nvSpPr>
          <p:cNvPr id="5" name="Vertical Text Placeholder 2"/>
          <p:cNvSpPr>
            <a:spLocks noGrp="1"/>
          </p:cNvSpPr>
          <p:nvPr>
            <p:ph type="body" orient="vert" idx="1"/>
          </p:nvPr>
        </p:nvSpPr>
        <p:spPr bwMode="auto">
          <a:xfrm>
            <a:off x="628650" y="274083"/>
            <a:ext cx="5800725" cy="4362692"/>
          </a:xfrm>
        </p:spPr>
        <p:txBody>
          <a:bodyPr vert="eaVert"/>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Date Placeholder 3"/>
          <p:cNvSpPr>
            <a:spLocks noGrp="1"/>
          </p:cNvSpPr>
          <p:nvPr>
            <p:ph type="dt" sz="half" idx="10"/>
          </p:nvPr>
        </p:nvSpPr>
        <p:spPr bwMode="auto"/>
        <p:txBody>
          <a:bodyPr/>
          <a:lstStyle/>
          <a:p>
            <a:pPr>
              <a:defRPr/>
            </a:pPr>
            <a:fld id="{17DFB063-C31A-4773-B775-9629B2C6DB89}" type="datetimeFigureOut">
              <a:t>1/14/2019</a:t>
            </a:fld>
            <a:endParaRPr lang="en-US"/>
          </a:p>
        </p:txBody>
      </p:sp>
      <p:sp>
        <p:nvSpPr>
          <p:cNvPr id="7" name="Footer Placeholder 4"/>
          <p:cNvSpPr>
            <a:spLocks noGrp="1"/>
          </p:cNvSpPr>
          <p:nvPr>
            <p:ph type="ftr" sz="quarter" idx="11"/>
          </p:nvPr>
        </p:nvSpPr>
        <p:spPr bwMode="auto"/>
        <p:txBody>
          <a:bodyPr/>
          <a:lstStyle/>
          <a:p>
            <a:pPr>
              <a:defRPr/>
            </a:pPr>
            <a:endParaRPr lang="en-US"/>
          </a:p>
        </p:txBody>
      </p:sp>
      <p:sp>
        <p:nvSpPr>
          <p:cNvPr id="8" name="Slide Number Placeholder 5"/>
          <p:cNvSpPr>
            <a:spLocks noGrp="1"/>
          </p:cNvSpPr>
          <p:nvPr>
            <p:ph type="sldNum" sz="quarter" idx="12"/>
          </p:nvPr>
        </p:nvSpPr>
        <p:spPr bwMode="auto"/>
        <p:txBody>
          <a:bodyPr/>
          <a:lstStyle/>
          <a:p>
            <a:pPr>
              <a:defRPr/>
            </a:pPr>
            <a:fld id="{60465909-2E0A-4E6A-BE57-F6B6DDA83A9B}" type="slidenum">
              <a:t>‹#›</a:t>
            </a:fld>
            <a:endParaRPr lang="en-US"/>
          </a:p>
        </p:txBody>
      </p:sp>
    </p:spTree>
    <p:extLst>
      <p:ext uri="{BB962C8B-B14F-4D97-AF65-F5344CB8AC3E}">
        <p14:creationId xmlns:p14="http://schemas.microsoft.com/office/powerpoint/2010/main" val="3876979660"/>
      </p:ext>
    </p:extLst>
  </p:cSld>
  <p:clrMapOvr>
    <a:masterClrMapping/>
  </p:clrMapOvr>
  <p:hf/>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0">
              <a:schemeClr val="bg2">
                <a:tint val="80000"/>
                <a:satMod val="400000"/>
              </a:schemeClr>
            </a:gs>
            <a:gs pos="25000">
              <a:schemeClr val="bg2">
                <a:tint val="83000"/>
                <a:satMod val="320000"/>
              </a:schemeClr>
            </a:gs>
            <a:gs pos="100000">
              <a:schemeClr val="bg2">
                <a:shade val="15000"/>
                <a:satMod val="320000"/>
              </a:schemeClr>
            </a:gs>
          </a:gsLst>
          <a:path path="circle">
            <a:fillToRect l="10000" t="110000" r="10000" b="100000"/>
          </a:path>
        </a:grad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029653"/>
            <a:ext cx="7851648" cy="137287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42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endParaRPr lang="en-US" dirty="0"/>
          </a:p>
        </p:txBody>
      </p:sp>
      <p:sp>
        <p:nvSpPr>
          <p:cNvPr id="17" name="Subtitle 16"/>
          <p:cNvSpPr>
            <a:spLocks noGrp="1"/>
          </p:cNvSpPr>
          <p:nvPr>
            <p:ph type="subTitle" idx="1"/>
          </p:nvPr>
        </p:nvSpPr>
        <p:spPr>
          <a:xfrm>
            <a:off x="533400" y="2423644"/>
            <a:ext cx="7854696" cy="1315667"/>
          </a:xfrm>
        </p:spPr>
        <p:txBody>
          <a:bodyPr lIns="0" rIns="18288"/>
          <a:lstStyle>
            <a:lvl1pPr marL="0" marR="34290" indent="0" algn="r">
              <a:buNone/>
              <a:defRPr>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p>
        </p:txBody>
      </p:sp>
      <p:sp>
        <p:nvSpPr>
          <p:cNvPr id="4" name="Date Placeholder 29"/>
          <p:cNvSpPr>
            <a:spLocks noGrp="1"/>
          </p:cNvSpPr>
          <p:nvPr>
            <p:ph type="dt" sz="half" idx="10"/>
          </p:nvPr>
        </p:nvSpPr>
        <p:spPr/>
        <p:txBody>
          <a:bodyPr/>
          <a:lstStyle>
            <a:lvl1pPr>
              <a:defRPr/>
            </a:lvl1pPr>
          </a:lstStyle>
          <a:p>
            <a:pPr>
              <a:defRPr/>
            </a:pPr>
            <a:fld id="{65BB1F2D-FF52-49EA-AFEB-CBC71B40B4B4}" type="datetime1">
              <a:rPr lang="en-US"/>
              <a:pPr>
                <a:defRPr/>
              </a:pPr>
              <a:t>1/14/2019</a:t>
            </a:fld>
            <a:endParaRPr lang="en-US" dirty="0"/>
          </a:p>
        </p:txBody>
      </p:sp>
      <p:sp>
        <p:nvSpPr>
          <p:cNvPr id="5" name="Footer Placeholder 18"/>
          <p:cNvSpPr>
            <a:spLocks noGrp="1"/>
          </p:cNvSpPr>
          <p:nvPr>
            <p:ph type="ftr" sz="quarter" idx="11"/>
          </p:nvPr>
        </p:nvSpPr>
        <p:spPr/>
        <p:txBody>
          <a:bodyPr/>
          <a:lstStyle>
            <a:lvl1pPr>
              <a:defRPr/>
            </a:lvl1pPr>
          </a:lstStyle>
          <a:p>
            <a:pPr>
              <a:defRPr/>
            </a:pPr>
            <a:endParaRPr lang="en-US" dirty="0"/>
          </a:p>
        </p:txBody>
      </p:sp>
      <p:sp>
        <p:nvSpPr>
          <p:cNvPr id="6" name="Slide Number Placeholder 26"/>
          <p:cNvSpPr>
            <a:spLocks noGrp="1"/>
          </p:cNvSpPr>
          <p:nvPr>
            <p:ph type="sldNum" sz="quarter" idx="12"/>
          </p:nvPr>
        </p:nvSpPr>
        <p:spPr/>
        <p:txBody>
          <a:bodyPr/>
          <a:lstStyle>
            <a:lvl1pPr>
              <a:defRPr/>
            </a:lvl1pPr>
          </a:lstStyle>
          <a:p>
            <a:pPr>
              <a:defRPr/>
            </a:pPr>
            <a:fld id="{72ABE5A0-5B83-4601-B716-5ACD9E3C2C6C}" type="slidenum">
              <a:rPr lang="en-US"/>
              <a:pPr>
                <a:defRPr/>
              </a:pPr>
              <a:t>‹#›</a:t>
            </a:fld>
            <a:endParaRPr lang="en-US" dirty="0"/>
          </a:p>
        </p:txBody>
      </p:sp>
    </p:spTree>
    <p:extLst>
      <p:ext uri="{BB962C8B-B14F-4D97-AF65-F5344CB8AC3E}">
        <p14:creationId xmlns:p14="http://schemas.microsoft.com/office/powerpoint/2010/main" val="34113342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ChinoLogo_final_new clear.jpg"/>
          <p:cNvPicPr>
            <a:picLocks noChangeAspect="1"/>
          </p:cNvPicPr>
          <p:nvPr userDrawn="1"/>
        </p:nvPicPr>
        <p:blipFill>
          <a:blip r:embed="rId2" cstate="print"/>
          <a:stretch>
            <a:fillRect/>
          </a:stretch>
        </p:blipFill>
        <p:spPr>
          <a:xfrm>
            <a:off x="165265" y="95835"/>
            <a:ext cx="533400" cy="415932"/>
          </a:xfrm>
          <a:prstGeom prst="roundRect">
            <a:avLst>
              <a:gd name="adj" fmla="val 50000"/>
            </a:avLst>
          </a:prstGeom>
          <a:noFill/>
          <a:ln>
            <a:noFill/>
          </a:ln>
          <a:effec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544121D-E93D-4ECE-8364-EE507E68A80E}" type="datetime1">
              <a:rPr lang="en-US"/>
              <a:pPr>
                <a:defRPr/>
              </a:pPr>
              <a:t>1/14/2019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E777F78-1ED5-4261-B752-08BD7507AB08}" type="slidenum">
              <a:rPr lang="en-US"/>
              <a:pPr>
                <a:defRPr/>
              </a:pPr>
              <a:t>‹#›</a:t>
            </a:fld>
            <a:endParaRPr lang="en-US" dirty="0"/>
          </a:p>
        </p:txBody>
      </p:sp>
    </p:spTree>
    <p:extLst>
      <p:ext uri="{BB962C8B-B14F-4D97-AF65-F5344CB8AC3E}">
        <p14:creationId xmlns:p14="http://schemas.microsoft.com/office/powerpoint/2010/main" val="6104641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988467"/>
            <a:ext cx="7772400" cy="1022788"/>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42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030376"/>
            <a:ext cx="7772400" cy="1133333"/>
          </a:xfrm>
        </p:spPr>
        <p:txBody>
          <a:bodyPr lIns="45720" rIns="45720"/>
          <a:lstStyle>
            <a:lvl1pPr marL="0" indent="0">
              <a:buNone/>
              <a:defRPr sz="1650">
                <a:solidFill>
                  <a:schemeClr val="tx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4" name="Date Placeholder 9"/>
          <p:cNvSpPr>
            <a:spLocks noGrp="1"/>
          </p:cNvSpPr>
          <p:nvPr>
            <p:ph type="dt" sz="half" idx="10"/>
          </p:nvPr>
        </p:nvSpPr>
        <p:spPr/>
        <p:txBody>
          <a:bodyPr/>
          <a:lstStyle>
            <a:lvl1pPr>
              <a:defRPr/>
            </a:lvl1pPr>
          </a:lstStyle>
          <a:p>
            <a:pPr>
              <a:defRPr/>
            </a:pPr>
            <a:fld id="{6140793E-D9F1-4728-842E-8703F9D09B0B}" type="datetime1">
              <a:rPr lang="en-US"/>
              <a:pPr>
                <a:defRPr/>
              </a:pPr>
              <a:t>1/14/2019</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A26D7DA3-0CDF-44B5-B4A7-527CE4C4E8D8}" type="slidenum">
              <a:rPr lang="en-US"/>
              <a:pPr>
                <a:defRPr/>
              </a:pPr>
              <a:t>‹#›</a:t>
            </a:fld>
            <a:endParaRPr lang="en-US" dirty="0"/>
          </a:p>
        </p:txBody>
      </p:sp>
    </p:spTree>
    <p:extLst>
      <p:ext uri="{BB962C8B-B14F-4D97-AF65-F5344CB8AC3E}">
        <p14:creationId xmlns:p14="http://schemas.microsoft.com/office/powerpoint/2010/main" val="3755470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8555"/>
            <a:ext cx="8229600" cy="858044"/>
          </a:xfrm>
        </p:spPr>
        <p:txBody>
          <a:bodyPr/>
          <a:lstStyle/>
          <a:p>
            <a:r>
              <a:rPr lang="en-US"/>
              <a:t>Click to edit Master title style</a:t>
            </a:r>
          </a:p>
        </p:txBody>
      </p:sp>
      <p:sp>
        <p:nvSpPr>
          <p:cNvPr id="3" name="Content Placeholder 2"/>
          <p:cNvSpPr>
            <a:spLocks noGrp="1"/>
          </p:cNvSpPr>
          <p:nvPr>
            <p:ph sz="half" idx="1"/>
          </p:nvPr>
        </p:nvSpPr>
        <p:spPr>
          <a:xfrm>
            <a:off x="457200" y="1441397"/>
            <a:ext cx="4038600" cy="3329210"/>
          </a:xfrm>
        </p:spPr>
        <p:txBody>
          <a:bodyPr/>
          <a:lstStyle>
            <a:lvl1pPr>
              <a:defRPr sz="195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1397"/>
            <a:ext cx="4038600" cy="3329210"/>
          </a:xfrm>
        </p:spPr>
        <p:txBody>
          <a:bodyPr/>
          <a:lstStyle>
            <a:lvl1pPr>
              <a:defRPr sz="195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90E7DAAA-0AE8-4F8F-892B-032D80B81449}" type="datetime1">
              <a:rPr lang="en-US"/>
              <a:pPr>
                <a:defRPr/>
              </a:pPr>
              <a:t>1/14/2019</a:t>
            </a:fld>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dirty="0"/>
          </a:p>
        </p:txBody>
      </p:sp>
      <p:sp>
        <p:nvSpPr>
          <p:cNvPr id="7" name="Slide Number Placeholder 17"/>
          <p:cNvSpPr>
            <a:spLocks noGrp="1"/>
          </p:cNvSpPr>
          <p:nvPr>
            <p:ph type="sldNum" sz="quarter" idx="12"/>
          </p:nvPr>
        </p:nvSpPr>
        <p:spPr/>
        <p:txBody>
          <a:bodyPr/>
          <a:lstStyle>
            <a:lvl1pPr>
              <a:defRPr/>
            </a:lvl1pPr>
          </a:lstStyle>
          <a:p>
            <a:pPr>
              <a:defRPr/>
            </a:pPr>
            <a:fld id="{E278D6E3-D77D-430C-BD36-D1C37B38D4DE}" type="slidenum">
              <a:rPr lang="en-US"/>
              <a:pPr>
                <a:defRPr/>
              </a:pPr>
              <a:t>‹#›</a:t>
            </a:fld>
            <a:endParaRPr lang="en-US" dirty="0"/>
          </a:p>
        </p:txBody>
      </p:sp>
    </p:spTree>
    <p:extLst>
      <p:ext uri="{BB962C8B-B14F-4D97-AF65-F5344CB8AC3E}">
        <p14:creationId xmlns:p14="http://schemas.microsoft.com/office/powerpoint/2010/main" val="330169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28555"/>
            <a:ext cx="8229600" cy="858044"/>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392724"/>
            <a:ext cx="4040188" cy="494972"/>
          </a:xfrm>
        </p:spPr>
        <p:txBody>
          <a:bodyPr lIns="45720" tIns="0" rIns="45720" bIns="0" anchor="ctr">
            <a:noAutofit/>
          </a:bodyPr>
          <a:lstStyle>
            <a:lvl1pPr marL="0" indent="0">
              <a:buNone/>
              <a:defRPr sz="1800" b="1" cap="none" baseline="0">
                <a:solidFill>
                  <a:schemeClr val="tx2"/>
                </a:solidFill>
                <a:effectLst/>
              </a:defRPr>
            </a:lvl1pPr>
            <a:lvl2pPr>
              <a:buNone/>
              <a:defRPr sz="1500" b="1"/>
            </a:lvl2pPr>
            <a:lvl3pPr>
              <a:buNone/>
              <a:defRPr sz="1350" b="1"/>
            </a:lvl3pPr>
            <a:lvl4pPr>
              <a:buNone/>
              <a:defRPr sz="1200" b="1"/>
            </a:lvl4pPr>
            <a:lvl5pPr>
              <a:buNone/>
              <a:defRPr sz="1200" b="1"/>
            </a:lvl5pPr>
          </a:lstStyle>
          <a:p>
            <a:pPr lvl="0"/>
            <a:r>
              <a:rPr lang="en-US"/>
              <a:t>Click to edit Master text styles</a:t>
            </a:r>
          </a:p>
        </p:txBody>
      </p:sp>
      <p:sp>
        <p:nvSpPr>
          <p:cNvPr id="4" name="Text Placeholder 3"/>
          <p:cNvSpPr>
            <a:spLocks noGrp="1"/>
          </p:cNvSpPr>
          <p:nvPr>
            <p:ph type="body" sz="half" idx="3"/>
          </p:nvPr>
        </p:nvSpPr>
        <p:spPr>
          <a:xfrm>
            <a:off x="4645026" y="1396111"/>
            <a:ext cx="4041775" cy="491587"/>
          </a:xfrm>
        </p:spPr>
        <p:txBody>
          <a:bodyPr lIns="45720" tIns="0" rIns="45720" bIns="0" anchor="ctr"/>
          <a:lstStyle>
            <a:lvl1pPr marL="0" indent="0">
              <a:buNone/>
              <a:defRPr sz="1800" b="1" cap="none" baseline="0">
                <a:solidFill>
                  <a:schemeClr val="tx2"/>
                </a:solidFill>
                <a:effectLst/>
              </a:defRPr>
            </a:lvl1pPr>
            <a:lvl2pPr>
              <a:buNone/>
              <a:defRPr sz="1500" b="1"/>
            </a:lvl2pPr>
            <a:lvl3pPr>
              <a:buNone/>
              <a:defRPr sz="1350" b="1"/>
            </a:lvl3pPr>
            <a:lvl4pPr>
              <a:buNone/>
              <a:defRPr sz="1200" b="1"/>
            </a:lvl4pPr>
            <a:lvl5pPr>
              <a:buNone/>
              <a:defRPr sz="1200" b="1"/>
            </a:lvl5pPr>
          </a:lstStyle>
          <a:p>
            <a:pPr lvl="0"/>
            <a:r>
              <a:rPr lang="en-US"/>
              <a:t>Click to edit Master text styles</a:t>
            </a:r>
          </a:p>
        </p:txBody>
      </p:sp>
      <p:sp>
        <p:nvSpPr>
          <p:cNvPr id="5" name="Content Placeholder 4"/>
          <p:cNvSpPr>
            <a:spLocks noGrp="1"/>
          </p:cNvSpPr>
          <p:nvPr>
            <p:ph sz="quarter" idx="2"/>
          </p:nvPr>
        </p:nvSpPr>
        <p:spPr>
          <a:xfrm>
            <a:off x="457200" y="1887696"/>
            <a:ext cx="4040188" cy="2886961"/>
          </a:xfrm>
        </p:spPr>
        <p:txBody>
          <a:bodyPr tIns="0"/>
          <a:lstStyle>
            <a:lvl1pPr>
              <a:defRPr sz="165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6" y="1887696"/>
            <a:ext cx="4041775" cy="2886961"/>
          </a:xfrm>
        </p:spPr>
        <p:txBody>
          <a:bodyPr tIns="0"/>
          <a:lstStyle>
            <a:lvl1pPr>
              <a:defRPr sz="165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fld id="{F0775544-C70A-460B-839A-C9EDF8C7EBA3}" type="datetime1">
              <a:rPr lang="en-US"/>
              <a:pPr>
                <a:defRPr/>
              </a:pPr>
              <a:t>1/14/2019</a:t>
            </a:fld>
            <a:endParaRPr lang="en-US" dirty="0"/>
          </a:p>
        </p:txBody>
      </p:sp>
      <p:sp>
        <p:nvSpPr>
          <p:cNvPr id="8" name="Footer Placeholder 21"/>
          <p:cNvSpPr>
            <a:spLocks noGrp="1"/>
          </p:cNvSpPr>
          <p:nvPr>
            <p:ph type="ftr" sz="quarter" idx="11"/>
          </p:nvPr>
        </p:nvSpPr>
        <p:spPr/>
        <p:txBody>
          <a:bodyPr/>
          <a:lstStyle>
            <a:lvl1pPr>
              <a:defRPr/>
            </a:lvl1pPr>
          </a:lstStyle>
          <a:p>
            <a:pPr>
              <a:defRPr/>
            </a:pPr>
            <a:endParaRPr lang="en-US" dirty="0"/>
          </a:p>
        </p:txBody>
      </p:sp>
      <p:sp>
        <p:nvSpPr>
          <p:cNvPr id="9" name="Slide Number Placeholder 17"/>
          <p:cNvSpPr>
            <a:spLocks noGrp="1"/>
          </p:cNvSpPr>
          <p:nvPr>
            <p:ph type="sldNum" sz="quarter" idx="12"/>
          </p:nvPr>
        </p:nvSpPr>
        <p:spPr/>
        <p:txBody>
          <a:bodyPr/>
          <a:lstStyle>
            <a:lvl1pPr>
              <a:defRPr/>
            </a:lvl1pPr>
          </a:lstStyle>
          <a:p>
            <a:pPr>
              <a:defRPr/>
            </a:pPr>
            <a:fld id="{C23EA872-BCFC-40FA-8E71-0E7A1A69EE1B}" type="slidenum">
              <a:rPr lang="en-US"/>
              <a:pPr>
                <a:defRPr/>
              </a:pPr>
              <a:t>‹#›</a:t>
            </a:fld>
            <a:endParaRPr lang="en-US" dirty="0"/>
          </a:p>
        </p:txBody>
      </p:sp>
    </p:spTree>
    <p:extLst>
      <p:ext uri="{BB962C8B-B14F-4D97-AF65-F5344CB8AC3E}">
        <p14:creationId xmlns:p14="http://schemas.microsoft.com/office/powerpoint/2010/main" val="42384760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28555"/>
            <a:ext cx="8305800" cy="858044"/>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375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fld id="{1D3DAA13-051C-46EA-8A6E-6EF1AF234A7D}" type="datetime1">
              <a:rPr lang="en-US"/>
              <a:pPr>
                <a:defRPr/>
              </a:pPr>
              <a:t>1/14/2019</a:t>
            </a:fld>
            <a:endParaRPr lang="en-US" dirty="0"/>
          </a:p>
        </p:txBody>
      </p:sp>
      <p:sp>
        <p:nvSpPr>
          <p:cNvPr id="4" name="Footer Placeholder 21"/>
          <p:cNvSpPr>
            <a:spLocks noGrp="1"/>
          </p:cNvSpPr>
          <p:nvPr>
            <p:ph type="ftr" sz="quarter" idx="11"/>
          </p:nvPr>
        </p:nvSpPr>
        <p:spPr/>
        <p:txBody>
          <a:bodyPr/>
          <a:lstStyle>
            <a:lvl1pPr>
              <a:defRPr/>
            </a:lvl1pPr>
          </a:lstStyle>
          <a:p>
            <a:pPr>
              <a:defRPr/>
            </a:pPr>
            <a:endParaRPr lang="en-US" dirty="0"/>
          </a:p>
        </p:txBody>
      </p:sp>
      <p:sp>
        <p:nvSpPr>
          <p:cNvPr id="5" name="Slide Number Placeholder 17"/>
          <p:cNvSpPr>
            <a:spLocks noGrp="1"/>
          </p:cNvSpPr>
          <p:nvPr>
            <p:ph type="sldNum" sz="quarter" idx="12"/>
          </p:nvPr>
        </p:nvSpPr>
        <p:spPr/>
        <p:txBody>
          <a:bodyPr/>
          <a:lstStyle>
            <a:lvl1pPr>
              <a:defRPr/>
            </a:lvl1pPr>
          </a:lstStyle>
          <a:p>
            <a:pPr>
              <a:defRPr/>
            </a:pPr>
            <a:fld id="{ADF3B23B-3E4E-4E59-9EFA-F1F87A10C19B}" type="slidenum">
              <a:rPr lang="en-US"/>
              <a:pPr>
                <a:defRPr/>
              </a:pPr>
              <a:t>‹#›</a:t>
            </a:fld>
            <a:endParaRPr lang="en-US" dirty="0"/>
          </a:p>
        </p:txBody>
      </p:sp>
    </p:spTree>
    <p:extLst>
      <p:ext uri="{BB962C8B-B14F-4D97-AF65-F5344CB8AC3E}">
        <p14:creationId xmlns:p14="http://schemas.microsoft.com/office/powerpoint/2010/main" val="4061384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Two Content">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57200" y="528528"/>
            <a:ext cx="8229600" cy="858000"/>
          </a:xfrm>
        </p:spPr>
        <p:txBody>
          <a:bodyPr/>
          <a:lstStyle/>
          <a:p>
            <a:pPr>
              <a:defRPr/>
            </a:pPr>
            <a:r>
              <a:rPr lang="en-US"/>
              <a:t>Click to edit Master title style</a:t>
            </a:r>
            <a:endParaRPr/>
          </a:p>
        </p:txBody>
      </p:sp>
      <p:sp>
        <p:nvSpPr>
          <p:cNvPr id="5" name="Content Placeholder 2"/>
          <p:cNvSpPr>
            <a:spLocks noGrp="1"/>
          </p:cNvSpPr>
          <p:nvPr>
            <p:ph sz="half" idx="1"/>
          </p:nvPr>
        </p:nvSpPr>
        <p:spPr bwMode="auto">
          <a:xfrm>
            <a:off x="457200" y="1441323"/>
            <a:ext cx="4038600" cy="3329040"/>
          </a:xfrm>
        </p:spPr>
        <p:txBody>
          <a:bodyPr/>
          <a:lstStyle>
            <a:lvl1pPr>
              <a:defRPr sz="2600"/>
            </a:lvl1pPr>
            <a:lvl2pPr>
              <a:defRPr sz="2400"/>
            </a:lvl2pPr>
            <a:lvl3pPr>
              <a:defRPr sz="2000"/>
            </a:lvl3pPr>
            <a:lvl4pPr>
              <a:defRPr sz="1800"/>
            </a:lvl4pPr>
            <a:lvl5pPr>
              <a:defRPr sz="1800"/>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Content Placeholder 3"/>
          <p:cNvSpPr>
            <a:spLocks noGrp="1"/>
          </p:cNvSpPr>
          <p:nvPr>
            <p:ph sz="half" idx="2"/>
          </p:nvPr>
        </p:nvSpPr>
        <p:spPr bwMode="auto">
          <a:xfrm>
            <a:off x="4648200" y="1441323"/>
            <a:ext cx="4038600" cy="3329040"/>
          </a:xfrm>
        </p:spPr>
        <p:txBody>
          <a:bodyPr/>
          <a:lstStyle>
            <a:lvl1pPr>
              <a:defRPr sz="2600"/>
            </a:lvl1pPr>
            <a:lvl2pPr>
              <a:defRPr sz="2400"/>
            </a:lvl2pPr>
            <a:lvl3pPr>
              <a:defRPr sz="2000"/>
            </a:lvl3pPr>
            <a:lvl4pPr>
              <a:defRPr sz="1800"/>
            </a:lvl4pPr>
            <a:lvl5pPr>
              <a:defRPr sz="1800"/>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7" name="Date Placeholder 9"/>
          <p:cNvSpPr>
            <a:spLocks noGrp="1"/>
          </p:cNvSpPr>
          <p:nvPr>
            <p:ph type="dt" sz="half" idx="10"/>
          </p:nvPr>
        </p:nvSpPr>
        <p:spPr bwMode="auto"/>
        <p:txBody>
          <a:bodyPr/>
          <a:lstStyle>
            <a:lvl1pPr>
              <a:defRPr/>
            </a:lvl1pPr>
          </a:lstStyle>
          <a:p>
            <a:pPr>
              <a:defRPr/>
            </a:pPr>
            <a:fld id="{90E7DAAA-0AE8-4F8F-892B-032D80B81449}" type="datetime1">
              <a:t>1/13/2019</a:t>
            </a:fld>
            <a:endParaRPr lang="en-US"/>
          </a:p>
        </p:txBody>
      </p:sp>
      <p:sp>
        <p:nvSpPr>
          <p:cNvPr id="8" name="Footer Placeholder 21"/>
          <p:cNvSpPr>
            <a:spLocks noGrp="1"/>
          </p:cNvSpPr>
          <p:nvPr>
            <p:ph type="ftr" sz="quarter" idx="11"/>
          </p:nvPr>
        </p:nvSpPr>
        <p:spPr bwMode="auto"/>
        <p:txBody>
          <a:bodyPr/>
          <a:lstStyle>
            <a:lvl1pPr>
              <a:defRPr/>
            </a:lvl1pPr>
          </a:lstStyle>
          <a:p>
            <a:pPr>
              <a:defRPr/>
            </a:pPr>
            <a:endParaRPr lang="en-US"/>
          </a:p>
        </p:txBody>
      </p:sp>
      <p:sp>
        <p:nvSpPr>
          <p:cNvPr id="9" name="Slide Number Placeholder 17"/>
          <p:cNvSpPr>
            <a:spLocks noGrp="1"/>
          </p:cNvSpPr>
          <p:nvPr>
            <p:ph type="sldNum" sz="quarter" idx="12"/>
          </p:nvPr>
        </p:nvSpPr>
        <p:spPr bwMode="auto"/>
        <p:txBody>
          <a:bodyPr/>
          <a:lstStyle>
            <a:lvl1pPr>
              <a:defRPr/>
            </a:lvl1pPr>
          </a:lstStyle>
          <a:p>
            <a:pPr>
              <a:defRPr/>
            </a:pPr>
            <a:fld id="{E278D6E3-D77D-430C-BD36-D1C37B38D4DE}" type="slidenum">
              <a:t>‹#›</a:t>
            </a:fld>
            <a:endParaRPr lang="en-US"/>
          </a:p>
        </p:txBody>
      </p:sp>
    </p:spTree>
  </p:cSld>
  <p:clrMapOvr>
    <a:masterClrMapping/>
  </p:clrMapOvr>
  <p:hf/>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DD283073-7A3D-406A-99EE-167E5A9F4F8C}" type="datetime1">
              <a:rPr lang="en-US"/>
              <a:pPr>
                <a:defRPr/>
              </a:pPr>
              <a:t>1/14/2019</a:t>
            </a:fld>
            <a:endParaRPr lang="en-US" dirty="0"/>
          </a:p>
        </p:txBody>
      </p:sp>
      <p:sp>
        <p:nvSpPr>
          <p:cNvPr id="3" name="Footer Placeholder 21"/>
          <p:cNvSpPr>
            <a:spLocks noGrp="1"/>
          </p:cNvSpPr>
          <p:nvPr>
            <p:ph type="ftr" sz="quarter" idx="11"/>
          </p:nvPr>
        </p:nvSpPr>
        <p:spPr/>
        <p:txBody>
          <a:bodyPr/>
          <a:lstStyle>
            <a:lvl1pPr>
              <a:defRPr/>
            </a:lvl1pPr>
          </a:lstStyle>
          <a:p>
            <a:pPr>
              <a:defRPr/>
            </a:pPr>
            <a:endParaRPr lang="en-US" dirty="0"/>
          </a:p>
        </p:txBody>
      </p:sp>
      <p:sp>
        <p:nvSpPr>
          <p:cNvPr id="4" name="Slide Number Placeholder 17"/>
          <p:cNvSpPr>
            <a:spLocks noGrp="1"/>
          </p:cNvSpPr>
          <p:nvPr>
            <p:ph type="sldNum" sz="quarter" idx="12"/>
          </p:nvPr>
        </p:nvSpPr>
        <p:spPr/>
        <p:txBody>
          <a:bodyPr/>
          <a:lstStyle>
            <a:lvl1pPr>
              <a:defRPr/>
            </a:lvl1pPr>
          </a:lstStyle>
          <a:p>
            <a:pPr>
              <a:defRPr/>
            </a:pPr>
            <a:fld id="{C52D3921-2985-401A-80DF-5E44EF48AB02}" type="slidenum">
              <a:rPr lang="en-US"/>
              <a:pPr>
                <a:defRPr/>
              </a:pPr>
              <a:t>‹#›</a:t>
            </a:fld>
            <a:endParaRPr lang="en-US" dirty="0"/>
          </a:p>
        </p:txBody>
      </p:sp>
    </p:spTree>
    <p:extLst>
      <p:ext uri="{BB962C8B-B14F-4D97-AF65-F5344CB8AC3E}">
        <p14:creationId xmlns:p14="http://schemas.microsoft.com/office/powerpoint/2010/main" val="13795551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86121"/>
            <a:ext cx="2743200" cy="872345"/>
          </a:xfrm>
        </p:spPr>
        <p:txBody>
          <a:bodyPr>
            <a:noAutofit/>
          </a:bodyPr>
          <a:lstStyle>
            <a:lvl1pPr algn="l" rtl="0">
              <a:spcBef>
                <a:spcPct val="0"/>
              </a:spcBef>
              <a:buNone/>
              <a:defRPr sz="195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258464"/>
            <a:ext cx="2743200" cy="3432175"/>
          </a:xfrm>
        </p:spPr>
        <p:txBody>
          <a:bodyPr lIns="18288" rIns="18288"/>
          <a:lstStyle>
            <a:lvl1pPr marL="0" indent="0" algn="l">
              <a:buNone/>
              <a:defRPr sz="1050"/>
            </a:lvl1pPr>
            <a:lvl2pPr indent="0" algn="l">
              <a:buNone/>
              <a:defRPr sz="900"/>
            </a:lvl2pPr>
            <a:lvl3pPr indent="0" algn="l">
              <a:buNone/>
              <a:defRPr sz="750"/>
            </a:lvl3pPr>
            <a:lvl4pPr indent="0" algn="l">
              <a:buNone/>
              <a:defRPr sz="675"/>
            </a:lvl4pPr>
            <a:lvl5pPr indent="0" algn="l">
              <a:buNone/>
              <a:defRPr sz="675"/>
            </a:lvl5pPr>
          </a:lstStyle>
          <a:p>
            <a:pPr lvl="0"/>
            <a:r>
              <a:rPr lang="en-US"/>
              <a:t>Click to edit Master text styles</a:t>
            </a:r>
          </a:p>
        </p:txBody>
      </p:sp>
      <p:sp>
        <p:nvSpPr>
          <p:cNvPr id="4" name="Content Placeholder 3"/>
          <p:cNvSpPr>
            <a:spLocks noGrp="1"/>
          </p:cNvSpPr>
          <p:nvPr>
            <p:ph sz="half" idx="1"/>
          </p:nvPr>
        </p:nvSpPr>
        <p:spPr>
          <a:xfrm>
            <a:off x="3575050" y="1258464"/>
            <a:ext cx="5111750" cy="3432175"/>
          </a:xfrm>
        </p:spPr>
        <p:txBody>
          <a:bodyPr tIns="0"/>
          <a:lstStyle>
            <a:lvl1pPr>
              <a:defRPr sz="2100"/>
            </a:lvl1pPr>
            <a:lvl2pPr>
              <a:defRPr sz="1950"/>
            </a:lvl2pPr>
            <a:lvl3pPr>
              <a:defRPr sz="1800"/>
            </a:lvl3pPr>
            <a:lvl4pPr>
              <a:defRPr sz="150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AB3D4315-82D7-4179-904B-31BAF7D5BBE0}" type="datetime1">
              <a:rPr lang="en-US"/>
              <a:pPr>
                <a:defRPr/>
              </a:pPr>
              <a:t>1/14/2019</a:t>
            </a:fld>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dirty="0"/>
          </a:p>
        </p:txBody>
      </p:sp>
      <p:sp>
        <p:nvSpPr>
          <p:cNvPr id="7" name="Slide Number Placeholder 17"/>
          <p:cNvSpPr>
            <a:spLocks noGrp="1"/>
          </p:cNvSpPr>
          <p:nvPr>
            <p:ph type="sldNum" sz="quarter" idx="12"/>
          </p:nvPr>
        </p:nvSpPr>
        <p:spPr/>
        <p:txBody>
          <a:bodyPr/>
          <a:lstStyle>
            <a:lvl1pPr>
              <a:defRPr/>
            </a:lvl1pPr>
          </a:lstStyle>
          <a:p>
            <a:pPr>
              <a:defRPr/>
            </a:pPr>
            <a:fld id="{AE2D9A5B-DD8F-454C-9179-0A35D7E2E983}" type="slidenum">
              <a:rPr lang="en-US"/>
              <a:pPr>
                <a:defRPr/>
              </a:pPr>
              <a:t>‹#›</a:t>
            </a:fld>
            <a:endParaRPr lang="en-US" dirty="0"/>
          </a:p>
        </p:txBody>
      </p:sp>
    </p:spTree>
    <p:extLst>
      <p:ext uri="{BB962C8B-B14F-4D97-AF65-F5344CB8AC3E}">
        <p14:creationId xmlns:p14="http://schemas.microsoft.com/office/powerpoint/2010/main" val="22401411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831826"/>
            <a:ext cx="5257800" cy="3088958"/>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ight Triangle 5"/>
          <p:cNvSpPr/>
          <p:nvPr/>
        </p:nvSpPr>
        <p:spPr>
          <a:xfrm rot="420000" flipV="1">
            <a:off x="8004176" y="4023273"/>
            <a:ext cx="155575" cy="116789"/>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Freeform 6"/>
          <p:cNvSpPr>
            <a:spLocks/>
          </p:cNvSpPr>
          <p:nvPr/>
        </p:nvSpPr>
        <p:spPr bwMode="auto">
          <a:xfrm flipV="1">
            <a:off x="-9525" y="4366490"/>
            <a:ext cx="9163050" cy="781773"/>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8" name="Freeform 7"/>
          <p:cNvSpPr>
            <a:spLocks/>
          </p:cNvSpPr>
          <p:nvPr/>
        </p:nvSpPr>
        <p:spPr bwMode="auto">
          <a:xfrm flipV="1">
            <a:off x="4381500" y="4669190"/>
            <a:ext cx="4762500" cy="479074"/>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2" name="Title 1"/>
          <p:cNvSpPr>
            <a:spLocks noGrp="1"/>
          </p:cNvSpPr>
          <p:nvPr>
            <p:ph type="title"/>
          </p:nvPr>
        </p:nvSpPr>
        <p:spPr>
          <a:xfrm>
            <a:off x="609600" y="883566"/>
            <a:ext cx="2212848" cy="1188065"/>
          </a:xfrm>
        </p:spPr>
        <p:txBody>
          <a:bodyPr lIns="45720" rIns="45720" bIns="45720"/>
          <a:lstStyle>
            <a:lvl1pPr algn="l">
              <a:buNone/>
              <a:defRPr sz="15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123553"/>
            <a:ext cx="2209800" cy="1636004"/>
          </a:xfrm>
        </p:spPr>
        <p:txBody>
          <a:bodyPr lIns="64008" rIns="45720"/>
          <a:lstStyle>
            <a:lvl1pPr marL="0" indent="0" algn="l">
              <a:spcBef>
                <a:spcPts val="188"/>
              </a:spcBef>
              <a:buFontTx/>
              <a:buNone/>
              <a:defRPr sz="975"/>
            </a:lvl1pPr>
            <a:lvl2pPr>
              <a:defRPr sz="900"/>
            </a:lvl2pPr>
            <a:lvl3pPr>
              <a:defRPr sz="750"/>
            </a:lvl3pPr>
            <a:lvl4pPr>
              <a:defRPr sz="675"/>
            </a:lvl4pPr>
            <a:lvl5pPr>
              <a:defRPr sz="675"/>
            </a:lvl5pPr>
          </a:lstStyle>
          <a:p>
            <a:pPr lvl="0"/>
            <a:r>
              <a:rPr lang="en-US"/>
              <a:t>Click to edit Master text styles</a:t>
            </a:r>
          </a:p>
        </p:txBody>
      </p:sp>
      <p:sp>
        <p:nvSpPr>
          <p:cNvPr id="3" name="Picture Placeholder 2"/>
          <p:cNvSpPr>
            <a:spLocks noGrp="1"/>
          </p:cNvSpPr>
          <p:nvPr>
            <p:ph type="pic" idx="1"/>
          </p:nvPr>
        </p:nvSpPr>
        <p:spPr>
          <a:xfrm rot="420000">
            <a:off x="3485793" y="900471"/>
            <a:ext cx="4617720" cy="2951671"/>
          </a:xfrm>
          <a:prstGeom prst="rect">
            <a:avLst/>
          </a:prstGeom>
          <a:solidFill>
            <a:schemeClr val="bg2"/>
          </a:solidFill>
          <a:ln w="3000" cap="rnd">
            <a:solidFill>
              <a:srgbClr val="C0C0C0"/>
            </a:solidFill>
            <a:round/>
          </a:ln>
          <a:effectLst/>
        </p:spPr>
        <p:txBody>
          <a:bodyPr>
            <a:normAutofit/>
          </a:bodyPr>
          <a:lstStyle>
            <a:lvl1pPr marL="0" indent="0">
              <a:buNone/>
              <a:defRPr sz="2400"/>
            </a:lvl1pPr>
          </a:lstStyle>
          <a:p>
            <a:pPr lvl="0"/>
            <a:r>
              <a:rPr lang="en-US" noProof="0" dirty="0"/>
              <a:t>Click icon to add picture</a:t>
            </a:r>
          </a:p>
        </p:txBody>
      </p:sp>
      <p:sp>
        <p:nvSpPr>
          <p:cNvPr id="9" name="Date Placeholder 4"/>
          <p:cNvSpPr>
            <a:spLocks noGrp="1"/>
          </p:cNvSpPr>
          <p:nvPr>
            <p:ph type="dt" sz="half" idx="10"/>
          </p:nvPr>
        </p:nvSpPr>
        <p:spPr/>
        <p:txBody>
          <a:bodyPr/>
          <a:lstStyle>
            <a:lvl1pPr>
              <a:defRPr/>
            </a:lvl1pPr>
          </a:lstStyle>
          <a:p>
            <a:pPr>
              <a:defRPr/>
            </a:pPr>
            <a:fld id="{27EBC97B-49A7-4904-A5F1-929031434026}" type="datetime1">
              <a:rPr lang="en-US"/>
              <a:pPr>
                <a:defRPr/>
              </a:pPr>
              <a:t>1/14/2019</a:t>
            </a:fld>
            <a:endParaRPr lang="en-US" dirty="0"/>
          </a:p>
        </p:txBody>
      </p:sp>
      <p:sp>
        <p:nvSpPr>
          <p:cNvPr id="10" name="Footer Placeholder 5"/>
          <p:cNvSpPr>
            <a:spLocks noGrp="1"/>
          </p:cNvSpPr>
          <p:nvPr>
            <p:ph type="ftr" sz="quarter" idx="11"/>
          </p:nvPr>
        </p:nvSpPr>
        <p:spPr/>
        <p:txBody>
          <a:bodyPr/>
          <a:lstStyle>
            <a:lvl1pPr>
              <a:defRPr/>
            </a:lvl1pPr>
          </a:lstStyle>
          <a:p>
            <a:pPr>
              <a:defRPr/>
            </a:pPr>
            <a:endParaRPr lang="en-US" dirty="0"/>
          </a:p>
        </p:txBody>
      </p:sp>
      <p:sp>
        <p:nvSpPr>
          <p:cNvPr id="11" name="Slide Number Placeholder 6"/>
          <p:cNvSpPr>
            <a:spLocks noGrp="1"/>
          </p:cNvSpPr>
          <p:nvPr>
            <p:ph type="sldNum" sz="quarter" idx="12"/>
          </p:nvPr>
        </p:nvSpPr>
        <p:spPr>
          <a:xfrm>
            <a:off x="8077200" y="4771678"/>
            <a:ext cx="609600" cy="274097"/>
          </a:xfrm>
        </p:spPr>
        <p:txBody>
          <a:bodyPr/>
          <a:lstStyle>
            <a:lvl1pPr>
              <a:defRPr/>
            </a:lvl1pPr>
          </a:lstStyle>
          <a:p>
            <a:pPr>
              <a:defRPr/>
            </a:pPr>
            <a:fld id="{26D61990-0E9F-4D94-824D-6E337C9FD00C}" type="slidenum">
              <a:rPr lang="en-US"/>
              <a:pPr>
                <a:defRPr/>
              </a:pPr>
              <a:t>‹#›</a:t>
            </a:fld>
            <a:endParaRPr lang="en-US" dirty="0"/>
          </a:p>
        </p:txBody>
      </p:sp>
    </p:spTree>
    <p:extLst>
      <p:ext uri="{BB962C8B-B14F-4D97-AF65-F5344CB8AC3E}">
        <p14:creationId xmlns:p14="http://schemas.microsoft.com/office/powerpoint/2010/main" val="30472147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43819165-E516-4B3B-9C91-16262C949101}" type="datetime1">
              <a:rPr lang="en-US"/>
              <a:pPr>
                <a:defRPr/>
              </a:pPr>
              <a:t>1/14/2019</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440D6223-035F-44D1-8502-C3E863F1BF85}" type="slidenum">
              <a:rPr lang="en-US"/>
              <a:pPr>
                <a:defRPr/>
              </a:pPr>
              <a:t>‹#›</a:t>
            </a:fld>
            <a:endParaRPr lang="en-US" dirty="0"/>
          </a:p>
        </p:txBody>
      </p:sp>
    </p:spTree>
    <p:extLst>
      <p:ext uri="{BB962C8B-B14F-4D97-AF65-F5344CB8AC3E}">
        <p14:creationId xmlns:p14="http://schemas.microsoft.com/office/powerpoint/2010/main" val="29585648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6437"/>
            <a:ext cx="2057400" cy="391244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86437"/>
            <a:ext cx="6019800" cy="391244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B2C21A2D-24CD-4BA6-B7B2-D9E6C300F433}" type="datetime1">
              <a:rPr lang="en-US"/>
              <a:pPr>
                <a:defRPr/>
              </a:pPr>
              <a:t>1/14/2019</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28D045E7-8553-43BA-AFF5-2761E76E6017}" type="slidenum">
              <a:rPr lang="en-US"/>
              <a:pPr>
                <a:defRPr/>
              </a:pPr>
              <a:t>‹#›</a:t>
            </a:fld>
            <a:endParaRPr lang="en-US" dirty="0"/>
          </a:p>
        </p:txBody>
      </p:sp>
    </p:spTree>
    <p:extLst>
      <p:ext uri="{BB962C8B-B14F-4D97-AF65-F5344CB8AC3E}">
        <p14:creationId xmlns:p14="http://schemas.microsoft.com/office/powerpoint/2010/main" val="3979179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ison">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57200" y="528528"/>
            <a:ext cx="8229600" cy="858000"/>
          </a:xfrm>
        </p:spPr>
        <p:txBody>
          <a:bodyPr/>
          <a:lstStyle>
            <a:lvl1pPr>
              <a:defRPr/>
            </a:lvl1pPr>
          </a:lstStyle>
          <a:p>
            <a:pPr>
              <a:defRPr/>
            </a:pPr>
            <a:r>
              <a:rPr lang="en-US"/>
              <a:t>Click to edit Master title style</a:t>
            </a:r>
            <a:endParaRPr/>
          </a:p>
        </p:txBody>
      </p:sp>
      <p:sp>
        <p:nvSpPr>
          <p:cNvPr id="5" name="Text Placeholder 2"/>
          <p:cNvSpPr>
            <a:spLocks noGrp="1"/>
          </p:cNvSpPr>
          <p:nvPr>
            <p:ph type="body" idx="1"/>
          </p:nvPr>
        </p:nvSpPr>
        <p:spPr bwMode="auto">
          <a:xfrm>
            <a:off x="457200" y="1392653"/>
            <a:ext cx="4040188" cy="494946"/>
          </a:xfrm>
        </p:spPr>
        <p:txBody>
          <a:bodyPr lIns="45720" tIns="0" rIns="45720" bIns="0" anchor="ctr">
            <a:noAutofit/>
          </a:bodyPr>
          <a:lstStyle>
            <a:lvl1pPr marL="0" indent="0">
              <a:buNone/>
              <a:defRPr sz="2400" b="1" cap="none">
                <a:solidFill>
                  <a:schemeClr val="tx2"/>
                </a:solidFill>
              </a:defRPr>
            </a:lvl1pPr>
            <a:lvl2pPr>
              <a:buNone/>
              <a:defRPr sz="2000" b="1"/>
            </a:lvl2pPr>
            <a:lvl3pPr>
              <a:buNone/>
              <a:defRPr sz="1800" b="1"/>
            </a:lvl3pPr>
            <a:lvl4pPr>
              <a:buNone/>
              <a:defRPr sz="1600" b="1"/>
            </a:lvl4pPr>
            <a:lvl5pPr>
              <a:buNone/>
              <a:defRPr sz="1600" b="1"/>
            </a:lvl5pPr>
          </a:lstStyle>
          <a:p>
            <a:pPr lvl="0">
              <a:defRPr/>
            </a:pPr>
            <a:r>
              <a:rPr lang="en-US"/>
              <a:t>Click to edit Master text styles</a:t>
            </a:r>
            <a:endParaRPr/>
          </a:p>
        </p:txBody>
      </p:sp>
      <p:sp>
        <p:nvSpPr>
          <p:cNvPr id="6" name="Text Placeholder 3"/>
          <p:cNvSpPr>
            <a:spLocks noGrp="1"/>
          </p:cNvSpPr>
          <p:nvPr>
            <p:ph type="body" sz="half" idx="3"/>
          </p:nvPr>
        </p:nvSpPr>
        <p:spPr bwMode="auto">
          <a:xfrm>
            <a:off x="4645025" y="1396038"/>
            <a:ext cx="4041775" cy="491561"/>
          </a:xfrm>
        </p:spPr>
        <p:txBody>
          <a:bodyPr lIns="45720" tIns="0" rIns="45720" bIns="0" anchor="ctr"/>
          <a:lstStyle>
            <a:lvl1pPr marL="0" indent="0">
              <a:buNone/>
              <a:defRPr sz="2400" b="1" cap="none">
                <a:solidFill>
                  <a:schemeClr val="tx2"/>
                </a:solidFill>
              </a:defRPr>
            </a:lvl1pPr>
            <a:lvl2pPr>
              <a:buNone/>
              <a:defRPr sz="2000" b="1"/>
            </a:lvl2pPr>
            <a:lvl3pPr>
              <a:buNone/>
              <a:defRPr sz="1800" b="1"/>
            </a:lvl3pPr>
            <a:lvl4pPr>
              <a:buNone/>
              <a:defRPr sz="1600" b="1"/>
            </a:lvl4pPr>
            <a:lvl5pPr>
              <a:buNone/>
              <a:defRPr sz="1600" b="1"/>
            </a:lvl5pPr>
          </a:lstStyle>
          <a:p>
            <a:pPr lvl="0">
              <a:defRPr/>
            </a:pPr>
            <a:r>
              <a:rPr lang="en-US"/>
              <a:t>Click to edit Master text styles</a:t>
            </a:r>
            <a:endParaRPr/>
          </a:p>
        </p:txBody>
      </p:sp>
      <p:sp>
        <p:nvSpPr>
          <p:cNvPr id="7" name="Content Placeholder 4"/>
          <p:cNvSpPr>
            <a:spLocks noGrp="1"/>
          </p:cNvSpPr>
          <p:nvPr>
            <p:ph sz="quarter" idx="2"/>
          </p:nvPr>
        </p:nvSpPr>
        <p:spPr bwMode="auto">
          <a:xfrm>
            <a:off x="457200" y="1887599"/>
            <a:ext cx="4040188" cy="2886813"/>
          </a:xfrm>
        </p:spPr>
        <p:txBody>
          <a:bodyPr tIns="0"/>
          <a:lstStyle>
            <a:lvl1pPr>
              <a:defRPr sz="2200"/>
            </a:lvl1pPr>
            <a:lvl2pPr>
              <a:defRPr sz="2000"/>
            </a:lvl2pPr>
            <a:lvl3pPr>
              <a:defRPr sz="1800"/>
            </a:lvl3pPr>
            <a:lvl4pPr>
              <a:defRPr sz="1600"/>
            </a:lvl4pPr>
            <a:lvl5pPr>
              <a:defRPr sz="1600"/>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8" name="Content Placeholder 5"/>
          <p:cNvSpPr>
            <a:spLocks noGrp="1"/>
          </p:cNvSpPr>
          <p:nvPr>
            <p:ph sz="quarter" idx="4"/>
          </p:nvPr>
        </p:nvSpPr>
        <p:spPr bwMode="auto">
          <a:xfrm>
            <a:off x="4645025" y="1887599"/>
            <a:ext cx="4041775" cy="2886813"/>
          </a:xfrm>
        </p:spPr>
        <p:txBody>
          <a:bodyPr tIns="0"/>
          <a:lstStyle>
            <a:lvl1pPr>
              <a:defRPr sz="2200"/>
            </a:lvl1pPr>
            <a:lvl2pPr>
              <a:defRPr sz="2000"/>
            </a:lvl2pPr>
            <a:lvl3pPr>
              <a:defRPr sz="1800"/>
            </a:lvl3pPr>
            <a:lvl4pPr>
              <a:defRPr sz="1600"/>
            </a:lvl4pPr>
            <a:lvl5pPr>
              <a:defRPr sz="1600"/>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9" name="Date Placeholder 9"/>
          <p:cNvSpPr>
            <a:spLocks noGrp="1"/>
          </p:cNvSpPr>
          <p:nvPr>
            <p:ph type="dt" sz="half" idx="10"/>
          </p:nvPr>
        </p:nvSpPr>
        <p:spPr bwMode="auto"/>
        <p:txBody>
          <a:bodyPr/>
          <a:lstStyle>
            <a:lvl1pPr>
              <a:defRPr/>
            </a:lvl1pPr>
          </a:lstStyle>
          <a:p>
            <a:pPr>
              <a:defRPr/>
            </a:pPr>
            <a:fld id="{F0775544-C70A-460B-839A-C9EDF8C7EBA3}" type="datetime1">
              <a:t>1/13/2019</a:t>
            </a:fld>
            <a:endParaRPr lang="en-US"/>
          </a:p>
        </p:txBody>
      </p:sp>
      <p:sp>
        <p:nvSpPr>
          <p:cNvPr id="10" name="Footer Placeholder 21"/>
          <p:cNvSpPr>
            <a:spLocks noGrp="1"/>
          </p:cNvSpPr>
          <p:nvPr>
            <p:ph type="ftr" sz="quarter" idx="11"/>
          </p:nvPr>
        </p:nvSpPr>
        <p:spPr bwMode="auto"/>
        <p:txBody>
          <a:bodyPr/>
          <a:lstStyle>
            <a:lvl1pPr>
              <a:defRPr/>
            </a:lvl1pPr>
          </a:lstStyle>
          <a:p>
            <a:pPr>
              <a:defRPr/>
            </a:pPr>
            <a:endParaRPr lang="en-US"/>
          </a:p>
        </p:txBody>
      </p:sp>
      <p:sp>
        <p:nvSpPr>
          <p:cNvPr id="11" name="Slide Number Placeholder 17"/>
          <p:cNvSpPr>
            <a:spLocks noGrp="1"/>
          </p:cNvSpPr>
          <p:nvPr>
            <p:ph type="sldNum" sz="quarter" idx="12"/>
          </p:nvPr>
        </p:nvSpPr>
        <p:spPr bwMode="auto"/>
        <p:txBody>
          <a:bodyPr/>
          <a:lstStyle>
            <a:lvl1pPr>
              <a:defRPr/>
            </a:lvl1pPr>
          </a:lstStyle>
          <a:p>
            <a:pPr>
              <a:defRPr/>
            </a:pPr>
            <a:fld id="{C23EA872-BCFC-40FA-8E71-0E7A1A69EE1B}" type="slidenum">
              <a:t>‹#›</a:t>
            </a:fld>
            <a:endParaRPr lang="en-US"/>
          </a:p>
        </p:txBody>
      </p:sp>
    </p:spTree>
  </p:cSld>
  <p:clrMapOvr>
    <a:masterClrMapping/>
  </p:clrMapOvr>
  <p:hf/>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57200" y="528528"/>
            <a:ext cx="8305800" cy="858000"/>
          </a:xfrm>
        </p:spPr>
        <p:txBody>
          <a:bodyPr>
            <a:normAutofit/>
          </a:bodyPr>
          <a:lstStyle>
            <a:lvl1pPr algn="l">
              <a:spcBef>
                <a:spcPts val="0"/>
              </a:spcBef>
              <a:buNone/>
              <a:defRPr sz="5000" b="0">
                <a:ln>
                  <a:noFill/>
                </a:ln>
                <a:solidFill>
                  <a:schemeClr val="tx2"/>
                </a:solidFill>
                <a:latin typeface="+mj-lt"/>
                <a:ea typeface="+mj-ea"/>
                <a:cs typeface="+mj-cs"/>
              </a:defRPr>
            </a:lvl1pPr>
          </a:lstStyle>
          <a:p>
            <a:pPr>
              <a:defRPr/>
            </a:pPr>
            <a:r>
              <a:rPr lang="en-US"/>
              <a:t>Click to edit Master title style</a:t>
            </a:r>
            <a:endParaRPr/>
          </a:p>
        </p:txBody>
      </p:sp>
      <p:sp>
        <p:nvSpPr>
          <p:cNvPr id="5" name="Date Placeholder 9"/>
          <p:cNvSpPr>
            <a:spLocks noGrp="1"/>
          </p:cNvSpPr>
          <p:nvPr>
            <p:ph type="dt" sz="half" idx="10"/>
          </p:nvPr>
        </p:nvSpPr>
        <p:spPr bwMode="auto"/>
        <p:txBody>
          <a:bodyPr/>
          <a:lstStyle>
            <a:lvl1pPr>
              <a:defRPr/>
            </a:lvl1pPr>
          </a:lstStyle>
          <a:p>
            <a:pPr>
              <a:defRPr/>
            </a:pPr>
            <a:fld id="{1D3DAA13-051C-46EA-8A6E-6EF1AF234A7D}" type="datetime1">
              <a:t>1/13/2019</a:t>
            </a:fld>
            <a:endParaRPr lang="en-US"/>
          </a:p>
        </p:txBody>
      </p:sp>
      <p:sp>
        <p:nvSpPr>
          <p:cNvPr id="6" name="Footer Placeholder 21"/>
          <p:cNvSpPr>
            <a:spLocks noGrp="1"/>
          </p:cNvSpPr>
          <p:nvPr>
            <p:ph type="ftr" sz="quarter" idx="11"/>
          </p:nvPr>
        </p:nvSpPr>
        <p:spPr bwMode="auto"/>
        <p:txBody>
          <a:bodyPr/>
          <a:lstStyle>
            <a:lvl1pPr>
              <a:defRPr/>
            </a:lvl1pPr>
          </a:lstStyle>
          <a:p>
            <a:pPr>
              <a:defRPr/>
            </a:pPr>
            <a:endParaRPr lang="en-US"/>
          </a:p>
        </p:txBody>
      </p:sp>
      <p:sp>
        <p:nvSpPr>
          <p:cNvPr id="7" name="Slide Number Placeholder 17"/>
          <p:cNvSpPr>
            <a:spLocks noGrp="1"/>
          </p:cNvSpPr>
          <p:nvPr>
            <p:ph type="sldNum" sz="quarter" idx="12"/>
          </p:nvPr>
        </p:nvSpPr>
        <p:spPr bwMode="auto"/>
        <p:txBody>
          <a:bodyPr/>
          <a:lstStyle>
            <a:lvl1pPr>
              <a:defRPr/>
            </a:lvl1pPr>
          </a:lstStyle>
          <a:p>
            <a:pPr>
              <a:defRPr/>
            </a:pPr>
            <a:fld id="{ADF3B23B-3E4E-4E59-9EFA-F1F87A10C19B}" type="slidenum">
              <a:t>‹#›</a:t>
            </a:fld>
            <a:endParaRPr lang="en-US"/>
          </a:p>
        </p:txBody>
      </p:sp>
    </p:spTree>
  </p:cSld>
  <p:clrMapOvr>
    <a:masterClrMapping/>
  </p:clrMapOvr>
  <p:hf/>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p:spTree>
      <p:nvGrpSpPr>
        <p:cNvPr id="1" name=""/>
        <p:cNvGrpSpPr/>
        <p:nvPr/>
      </p:nvGrpSpPr>
      <p:grpSpPr bwMode="auto">
        <a:xfrm>
          <a:off x="0" y="0"/>
          <a:ext cx="0" cy="0"/>
          <a:chOff x="0" y="0"/>
          <a:chExt cx="0" cy="0"/>
        </a:xfrm>
      </p:grpSpPr>
      <p:sp>
        <p:nvSpPr>
          <p:cNvPr id="4" name="Date Placeholder 9"/>
          <p:cNvSpPr>
            <a:spLocks noGrp="1"/>
          </p:cNvSpPr>
          <p:nvPr>
            <p:ph type="dt" sz="half" idx="10"/>
          </p:nvPr>
        </p:nvSpPr>
        <p:spPr bwMode="auto"/>
        <p:txBody>
          <a:bodyPr/>
          <a:lstStyle>
            <a:lvl1pPr>
              <a:defRPr/>
            </a:lvl1pPr>
          </a:lstStyle>
          <a:p>
            <a:pPr>
              <a:defRPr/>
            </a:pPr>
            <a:fld id="{DD283073-7A3D-406A-99EE-167E5A9F4F8C}" type="datetime1">
              <a:t>1/13/2019</a:t>
            </a:fld>
            <a:endParaRPr lang="en-US"/>
          </a:p>
        </p:txBody>
      </p:sp>
      <p:sp>
        <p:nvSpPr>
          <p:cNvPr id="5" name="Footer Placeholder 21"/>
          <p:cNvSpPr>
            <a:spLocks noGrp="1"/>
          </p:cNvSpPr>
          <p:nvPr>
            <p:ph type="ftr" sz="quarter" idx="11"/>
          </p:nvPr>
        </p:nvSpPr>
        <p:spPr bwMode="auto"/>
        <p:txBody>
          <a:bodyPr/>
          <a:lstStyle>
            <a:lvl1pPr>
              <a:defRPr/>
            </a:lvl1pPr>
          </a:lstStyle>
          <a:p>
            <a:pPr>
              <a:defRPr/>
            </a:pPr>
            <a:endParaRPr lang="en-US"/>
          </a:p>
        </p:txBody>
      </p:sp>
      <p:sp>
        <p:nvSpPr>
          <p:cNvPr id="6" name="Slide Number Placeholder 17"/>
          <p:cNvSpPr>
            <a:spLocks noGrp="1"/>
          </p:cNvSpPr>
          <p:nvPr>
            <p:ph type="sldNum" sz="quarter" idx="12"/>
          </p:nvPr>
        </p:nvSpPr>
        <p:spPr bwMode="auto"/>
        <p:txBody>
          <a:bodyPr/>
          <a:lstStyle>
            <a:lvl1pPr>
              <a:defRPr/>
            </a:lvl1pPr>
          </a:lstStyle>
          <a:p>
            <a:pPr>
              <a:defRPr/>
            </a:pPr>
            <a:fld id="{C52D3921-2985-401A-80DF-5E44EF48AB02}" type="slidenum">
              <a:t>‹#›</a:t>
            </a:fld>
            <a:endParaRPr lang="en-US"/>
          </a:p>
        </p:txBody>
      </p:sp>
    </p:spTree>
  </p:cSld>
  <p:clrMapOvr>
    <a:masterClrMapping/>
  </p:clrMapOvr>
  <p:hf/>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t with Caption">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85800" y="386101"/>
            <a:ext cx="2743200" cy="872300"/>
          </a:xfrm>
        </p:spPr>
        <p:txBody>
          <a:bodyPr>
            <a:noAutofit/>
          </a:bodyPr>
          <a:lstStyle>
            <a:lvl1pPr algn="l">
              <a:spcBef>
                <a:spcPts val="0"/>
              </a:spcBef>
              <a:buNone/>
              <a:defRPr sz="2600" b="0">
                <a:ln>
                  <a:noFill/>
                </a:ln>
                <a:solidFill>
                  <a:schemeClr val="tx2"/>
                </a:solidFill>
                <a:latin typeface="+mj-lt"/>
                <a:ea typeface="+mj-ea"/>
                <a:cs typeface="+mj-cs"/>
              </a:defRPr>
            </a:lvl1pPr>
          </a:lstStyle>
          <a:p>
            <a:pPr>
              <a:defRPr/>
            </a:pPr>
            <a:r>
              <a:rPr lang="en-US"/>
              <a:t>Click to edit Master title style</a:t>
            </a:r>
            <a:endParaRPr/>
          </a:p>
        </p:txBody>
      </p:sp>
      <p:sp>
        <p:nvSpPr>
          <p:cNvPr id="5" name="Text Placeholder 2"/>
          <p:cNvSpPr>
            <a:spLocks noGrp="1"/>
          </p:cNvSpPr>
          <p:nvPr>
            <p:ph type="body" idx="2"/>
          </p:nvPr>
        </p:nvSpPr>
        <p:spPr bwMode="auto">
          <a:xfrm>
            <a:off x="685800" y="1258400"/>
            <a:ext cx="2743200" cy="343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defRPr/>
            </a:pPr>
            <a:r>
              <a:rPr lang="en-US"/>
              <a:t>Click to edit Master text styles</a:t>
            </a:r>
            <a:endParaRPr/>
          </a:p>
        </p:txBody>
      </p:sp>
      <p:sp>
        <p:nvSpPr>
          <p:cNvPr id="6" name="Content Placeholder 3"/>
          <p:cNvSpPr>
            <a:spLocks noGrp="1"/>
          </p:cNvSpPr>
          <p:nvPr>
            <p:ph sz="half" idx="1"/>
          </p:nvPr>
        </p:nvSpPr>
        <p:spPr bwMode="auto">
          <a:xfrm>
            <a:off x="3575050" y="1258400"/>
            <a:ext cx="5111750" cy="3432000"/>
          </a:xfrm>
        </p:spPr>
        <p:txBody>
          <a:bodyPr tIns="0"/>
          <a:lstStyle>
            <a:lvl1pPr>
              <a:defRPr sz="2800"/>
            </a:lvl1pPr>
            <a:lvl2pPr>
              <a:defRPr sz="2600"/>
            </a:lvl2pPr>
            <a:lvl3pPr>
              <a:defRPr sz="2400"/>
            </a:lvl3pPr>
            <a:lvl4pPr>
              <a:defRPr sz="2000"/>
            </a:lvl4pPr>
            <a:lvl5pPr>
              <a:defRPr sz="1800"/>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7" name="Date Placeholder 9"/>
          <p:cNvSpPr>
            <a:spLocks noGrp="1"/>
          </p:cNvSpPr>
          <p:nvPr>
            <p:ph type="dt" sz="half" idx="10"/>
          </p:nvPr>
        </p:nvSpPr>
        <p:spPr bwMode="auto"/>
        <p:txBody>
          <a:bodyPr/>
          <a:lstStyle>
            <a:lvl1pPr>
              <a:defRPr/>
            </a:lvl1pPr>
          </a:lstStyle>
          <a:p>
            <a:pPr>
              <a:defRPr/>
            </a:pPr>
            <a:fld id="{AB3D4315-82D7-4179-904B-31BAF7D5BBE0}" type="datetime1">
              <a:t>1/13/2019</a:t>
            </a:fld>
            <a:endParaRPr lang="en-US"/>
          </a:p>
        </p:txBody>
      </p:sp>
      <p:sp>
        <p:nvSpPr>
          <p:cNvPr id="8" name="Footer Placeholder 21"/>
          <p:cNvSpPr>
            <a:spLocks noGrp="1"/>
          </p:cNvSpPr>
          <p:nvPr>
            <p:ph type="ftr" sz="quarter" idx="11"/>
          </p:nvPr>
        </p:nvSpPr>
        <p:spPr bwMode="auto"/>
        <p:txBody>
          <a:bodyPr/>
          <a:lstStyle>
            <a:lvl1pPr>
              <a:defRPr/>
            </a:lvl1pPr>
          </a:lstStyle>
          <a:p>
            <a:pPr>
              <a:defRPr/>
            </a:pPr>
            <a:endParaRPr lang="en-US"/>
          </a:p>
        </p:txBody>
      </p:sp>
      <p:sp>
        <p:nvSpPr>
          <p:cNvPr id="9" name="Slide Number Placeholder 17"/>
          <p:cNvSpPr>
            <a:spLocks noGrp="1"/>
          </p:cNvSpPr>
          <p:nvPr>
            <p:ph type="sldNum" sz="quarter" idx="12"/>
          </p:nvPr>
        </p:nvSpPr>
        <p:spPr bwMode="auto"/>
        <p:txBody>
          <a:bodyPr/>
          <a:lstStyle>
            <a:lvl1pPr>
              <a:defRPr/>
            </a:lvl1pPr>
          </a:lstStyle>
          <a:p>
            <a:pPr>
              <a:defRPr/>
            </a:pPr>
            <a:fld id="{AE2D9A5B-DD8F-454C-9179-0A35D7E2E983}" type="slidenum">
              <a:t>‹#›</a:t>
            </a:fld>
            <a:endParaRPr lang="en-US"/>
          </a:p>
        </p:txBody>
      </p:sp>
    </p:spTree>
  </p:cSld>
  <p:clrMapOvr>
    <a:masterClrMapping/>
  </p:clrMapOvr>
  <p:hf/>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showMasterPhAnim="0" type="picTx" preserve="1" userDrawn="1">
  <p:cSld name="Picture with Caption">
    <p:spTree>
      <p:nvGrpSpPr>
        <p:cNvPr id="1" name=""/>
        <p:cNvGrpSpPr/>
        <p:nvPr/>
      </p:nvGrpSpPr>
      <p:grpSpPr bwMode="auto">
        <a:xfrm>
          <a:off x="0" y="0"/>
          <a:ext cx="0" cy="0"/>
          <a:chOff x="0" y="0"/>
          <a:chExt cx="0" cy="0"/>
        </a:xfrm>
      </p:grpSpPr>
      <p:sp>
        <p:nvSpPr>
          <p:cNvPr id="4" name="Snip and Round Single Corner Rectangle 4"/>
          <p:cNvSpPr/>
          <p:nvPr/>
        </p:nvSpPr>
        <p:spPr bwMode="auto">
          <a:xfrm rot="420000" flipV="1">
            <a:off x="3165475" y="831783"/>
            <a:ext cx="5257800" cy="3088800"/>
          </a:xfrm>
          <a:prstGeom prst="snipRoundRect">
            <a:avLst>
              <a:gd name="adj1" fmla="val 0"/>
              <a:gd name="adj2" fmla="val 3646"/>
            </a:avLst>
          </a:prstGeom>
          <a:solidFill>
            <a:srgbClr val="FFFFFF"/>
          </a:solidFill>
          <a:ln w="3175" cap="rnd" cmpd="sng" algn="ctr">
            <a:solidFill>
              <a:srgbClr val="C0C0C0"/>
            </a:solid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en-US"/>
          </a:p>
        </p:txBody>
      </p:sp>
      <p:sp>
        <p:nvSpPr>
          <p:cNvPr id="5" name="Right Triangle 5"/>
          <p:cNvSpPr/>
          <p:nvPr/>
        </p:nvSpPr>
        <p:spPr bwMode="auto">
          <a:xfrm rot="420000" flipV="1">
            <a:off x="8004175" y="4023066"/>
            <a:ext cx="155575" cy="116783"/>
          </a:xfrm>
          <a:prstGeom prst="rtTriangle">
            <a:avLst/>
          </a:prstGeom>
          <a:solidFill>
            <a:srgbClr val="FFFFFF"/>
          </a:solidFill>
          <a:ln w="12700" cap="flat" cmpd="sng" algn="ctr">
            <a:solidFill>
              <a:srgbClr val="FFFFFF"/>
            </a:solidFill>
            <a:prstDash val="solid"/>
            <a:bevel/>
          </a:ln>
        </p:spPr>
        <p:style>
          <a:lnRef idx="2">
            <a:schemeClr val="accent1"/>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en-US"/>
          </a:p>
        </p:txBody>
      </p:sp>
      <p:sp>
        <p:nvSpPr>
          <p:cNvPr id="6" name="Freeform 6"/>
          <p:cNvSpPr/>
          <p:nvPr/>
        </p:nvSpPr>
        <p:spPr bwMode="auto">
          <a:xfrm flipV="1">
            <a:off x="-9525" y="4366266"/>
            <a:ext cx="9163050" cy="781733"/>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extrusionOk="0">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p:spPr>
        <p:txBody>
          <a:bodyPr/>
          <a:lstStyle/>
          <a:p>
            <a:pPr>
              <a:spcBef>
                <a:spcPts val="0"/>
              </a:spcBef>
              <a:spcAft>
                <a:spcPts val="0"/>
              </a:spcAft>
              <a:defRPr/>
            </a:pPr>
            <a:endParaRPr lang="en-US">
              <a:latin typeface="+mn-lt"/>
              <a:cs typeface="+mn-cs"/>
            </a:endParaRPr>
          </a:p>
        </p:txBody>
      </p:sp>
      <p:sp>
        <p:nvSpPr>
          <p:cNvPr id="7" name="Freeform 7"/>
          <p:cNvSpPr/>
          <p:nvPr/>
        </p:nvSpPr>
        <p:spPr bwMode="auto">
          <a:xfrm flipV="1">
            <a:off x="4381500" y="4668950"/>
            <a:ext cx="4762500" cy="479049"/>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extrusionOk="0">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p:spPr>
        <p:txBody>
          <a:bodyPr/>
          <a:lstStyle/>
          <a:p>
            <a:pPr>
              <a:spcBef>
                <a:spcPts val="0"/>
              </a:spcBef>
              <a:spcAft>
                <a:spcPts val="0"/>
              </a:spcAft>
              <a:defRPr/>
            </a:pPr>
            <a:endParaRPr lang="en-US">
              <a:latin typeface="+mn-lt"/>
              <a:cs typeface="+mn-cs"/>
            </a:endParaRPr>
          </a:p>
        </p:txBody>
      </p:sp>
      <p:sp>
        <p:nvSpPr>
          <p:cNvPr id="8" name="Title 1"/>
          <p:cNvSpPr>
            <a:spLocks noGrp="1"/>
          </p:cNvSpPr>
          <p:nvPr>
            <p:ph type="title"/>
          </p:nvPr>
        </p:nvSpPr>
        <p:spPr bwMode="auto">
          <a:xfrm>
            <a:off x="609600" y="883519"/>
            <a:ext cx="2212848" cy="1188004"/>
          </a:xfrm>
        </p:spPr>
        <p:txBody>
          <a:bodyPr lIns="45720" rIns="45720" bIns="45720"/>
          <a:lstStyle>
            <a:lvl1pPr algn="l">
              <a:buNone/>
              <a:defRPr sz="2000" b="1">
                <a:solidFill>
                  <a:schemeClr val="tx2"/>
                </a:solidFill>
              </a:defRPr>
            </a:lvl1pPr>
          </a:lstStyle>
          <a:p>
            <a:pPr>
              <a:defRPr/>
            </a:pPr>
            <a:r>
              <a:rPr lang="en-US"/>
              <a:t>Click to edit Master title style</a:t>
            </a:r>
            <a:endParaRPr/>
          </a:p>
        </p:txBody>
      </p:sp>
      <p:sp>
        <p:nvSpPr>
          <p:cNvPr id="9" name="Text Placeholder 3"/>
          <p:cNvSpPr>
            <a:spLocks noGrp="1"/>
          </p:cNvSpPr>
          <p:nvPr>
            <p:ph type="body" sz="half" idx="2"/>
          </p:nvPr>
        </p:nvSpPr>
        <p:spPr bwMode="auto">
          <a:xfrm>
            <a:off x="609600" y="2123444"/>
            <a:ext cx="2209800" cy="16359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defRPr/>
            </a:pPr>
            <a:r>
              <a:rPr lang="en-US"/>
              <a:t>Click to edit Master text styles</a:t>
            </a:r>
            <a:endParaRPr/>
          </a:p>
        </p:txBody>
      </p:sp>
      <p:sp>
        <p:nvSpPr>
          <p:cNvPr id="10" name="Picture Placeholder 2"/>
          <p:cNvSpPr>
            <a:spLocks noGrp="1"/>
          </p:cNvSpPr>
          <p:nvPr>
            <p:ph type="pic" idx="1"/>
          </p:nvPr>
        </p:nvSpPr>
        <p:spPr bwMode="auto">
          <a:xfrm rot="420000">
            <a:off x="3485793" y="900424"/>
            <a:ext cx="4617720" cy="2951520"/>
          </a:xfrm>
          <a:prstGeom prst="rect">
            <a:avLst/>
          </a:prstGeom>
          <a:solidFill>
            <a:schemeClr val="bg2"/>
          </a:solidFill>
          <a:ln w="3000" cap="rnd">
            <a:solidFill>
              <a:srgbClr val="C0C0C0"/>
            </a:solidFill>
            <a:round/>
          </a:ln>
        </p:spPr>
        <p:txBody>
          <a:bodyPr>
            <a:normAutofit/>
          </a:bodyPr>
          <a:lstStyle>
            <a:lvl1pPr marL="0" indent="0">
              <a:buNone/>
              <a:defRPr sz="3200"/>
            </a:lvl1pPr>
          </a:lstStyle>
          <a:p>
            <a:pPr lvl="0">
              <a:defRPr/>
            </a:pPr>
            <a:r>
              <a:rPr lang="en-US"/>
              <a:t>Click icon to add picture</a:t>
            </a:r>
            <a:endParaRPr/>
          </a:p>
        </p:txBody>
      </p:sp>
      <p:sp>
        <p:nvSpPr>
          <p:cNvPr id="11" name="Date Placeholder 4"/>
          <p:cNvSpPr>
            <a:spLocks noGrp="1"/>
          </p:cNvSpPr>
          <p:nvPr>
            <p:ph type="dt" sz="half" idx="10"/>
          </p:nvPr>
        </p:nvSpPr>
        <p:spPr bwMode="auto"/>
        <p:txBody>
          <a:bodyPr/>
          <a:lstStyle>
            <a:lvl1pPr>
              <a:defRPr/>
            </a:lvl1pPr>
          </a:lstStyle>
          <a:p>
            <a:pPr>
              <a:defRPr/>
            </a:pPr>
            <a:fld id="{27EBC97B-49A7-4904-A5F1-929031434026}" type="datetime1">
              <a:t>1/13/2019</a:t>
            </a:fld>
            <a:endParaRPr lang="en-US"/>
          </a:p>
        </p:txBody>
      </p:sp>
      <p:sp>
        <p:nvSpPr>
          <p:cNvPr id="12" name="Footer Placeholder 5"/>
          <p:cNvSpPr>
            <a:spLocks noGrp="1"/>
          </p:cNvSpPr>
          <p:nvPr>
            <p:ph type="ftr" sz="quarter" idx="11"/>
          </p:nvPr>
        </p:nvSpPr>
        <p:spPr bwMode="auto"/>
        <p:txBody>
          <a:bodyPr/>
          <a:lstStyle>
            <a:lvl1pPr>
              <a:defRPr/>
            </a:lvl1pPr>
          </a:lstStyle>
          <a:p>
            <a:pPr>
              <a:defRPr/>
            </a:pPr>
            <a:endParaRPr lang="en-US"/>
          </a:p>
        </p:txBody>
      </p:sp>
      <p:sp>
        <p:nvSpPr>
          <p:cNvPr id="13" name="Slide Number Placeholder 6"/>
          <p:cNvSpPr>
            <a:spLocks noGrp="1"/>
          </p:cNvSpPr>
          <p:nvPr>
            <p:ph type="sldNum" sz="quarter" idx="12"/>
          </p:nvPr>
        </p:nvSpPr>
        <p:spPr bwMode="auto">
          <a:xfrm>
            <a:off x="8077200" y="4771433"/>
            <a:ext cx="609600" cy="274083"/>
          </a:xfrm>
        </p:spPr>
        <p:txBody>
          <a:bodyPr/>
          <a:lstStyle>
            <a:lvl1pPr>
              <a:defRPr/>
            </a:lvl1pPr>
          </a:lstStyle>
          <a:p>
            <a:pPr>
              <a:defRPr/>
            </a:pPr>
            <a:fld id="{26D61990-0E9F-4D94-824D-6E337C9FD00C}" type="slidenum">
              <a:t>‹#›</a:t>
            </a:fld>
            <a:endParaRPr lang="en-US"/>
          </a:p>
        </p:txBody>
      </p:sp>
    </p:spTree>
  </p:cSld>
  <p:clrMapOvr>
    <a:masterClrMapping/>
  </p:clrMapOvr>
  <p:hf/>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bwMode="auto">
        <a:xfrm>
          <a:off x="0" y="0"/>
          <a:ext cx="0" cy="0"/>
          <a:chOff x="0" y="0"/>
          <a:chExt cx="0" cy="0"/>
        </a:xfrm>
      </p:grpSpPr>
      <p:sp>
        <p:nvSpPr>
          <p:cNvPr id="4" name="Freeform 6"/>
          <p:cNvSpPr/>
          <p:nvPr/>
        </p:nvSpPr>
        <p:spPr bwMode="auto">
          <a:xfrm>
            <a:off x="-9525" y="-5958"/>
            <a:ext cx="9163050" cy="781734"/>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extrusionOk="0">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p:spPr>
        <p:txBody>
          <a:bodyPr/>
          <a:lstStyle/>
          <a:p>
            <a:pPr>
              <a:spcBef>
                <a:spcPts val="0"/>
              </a:spcBef>
              <a:spcAft>
                <a:spcPts val="0"/>
              </a:spcAft>
              <a:defRPr/>
            </a:pPr>
            <a:endParaRPr lang="en-US">
              <a:latin typeface="+mn-lt"/>
              <a:cs typeface="+mn-cs"/>
            </a:endParaRPr>
          </a:p>
        </p:txBody>
      </p:sp>
      <p:sp>
        <p:nvSpPr>
          <p:cNvPr id="5" name="Freeform 7"/>
          <p:cNvSpPr/>
          <p:nvPr/>
        </p:nvSpPr>
        <p:spPr bwMode="auto">
          <a:xfrm>
            <a:off x="4381500" y="-5958"/>
            <a:ext cx="4762500" cy="479049"/>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extrusionOk="0">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p:spPr>
        <p:txBody>
          <a:bodyPr/>
          <a:lstStyle/>
          <a:p>
            <a:pPr>
              <a:spcBef>
                <a:spcPts val="0"/>
              </a:spcBef>
              <a:spcAft>
                <a:spcPts val="0"/>
              </a:spcAft>
              <a:defRPr/>
            </a:pPr>
            <a:endParaRPr lang="en-US">
              <a:latin typeface="+mn-lt"/>
              <a:cs typeface="+mn-cs"/>
            </a:endParaRPr>
          </a:p>
        </p:txBody>
      </p:sp>
      <p:sp>
        <p:nvSpPr>
          <p:cNvPr id="6" name="Title Placeholder 8"/>
          <p:cNvSpPr>
            <a:spLocks noGrp="1"/>
          </p:cNvSpPr>
          <p:nvPr>
            <p:ph type="title"/>
          </p:nvPr>
        </p:nvSpPr>
        <p:spPr bwMode="auto">
          <a:xfrm>
            <a:off x="457200" y="529100"/>
            <a:ext cx="8229600" cy="858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defRPr/>
            </a:pPr>
            <a:r>
              <a:rPr lang="en-US"/>
              <a:t>Click to edit Master title style</a:t>
            </a:r>
            <a:endParaRPr/>
          </a:p>
        </p:txBody>
      </p:sp>
      <p:sp>
        <p:nvSpPr>
          <p:cNvPr id="7" name="Text Placeholder 29"/>
          <p:cNvSpPr>
            <a:spLocks noGrp="1"/>
          </p:cNvSpPr>
          <p:nvPr>
            <p:ph type="body" idx="1"/>
          </p:nvPr>
        </p:nvSpPr>
        <p:spPr bwMode="auto">
          <a:xfrm>
            <a:off x="457200" y="1452642"/>
            <a:ext cx="8229600" cy="32949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8" name="Date Placeholder 9"/>
          <p:cNvSpPr>
            <a:spLocks noGrp="1"/>
          </p:cNvSpPr>
          <p:nvPr>
            <p:ph type="dt" sz="half" idx="2"/>
          </p:nvPr>
        </p:nvSpPr>
        <p:spPr bwMode="auto">
          <a:xfrm>
            <a:off x="457200" y="4771433"/>
            <a:ext cx="2133600" cy="274083"/>
          </a:xfrm>
          <a:prstGeom prst="rect">
            <a:avLst/>
          </a:prstGeom>
        </p:spPr>
        <p:txBody>
          <a:bodyPr vert="horz" lIns="0" tIns="0" rIns="0" bIns="0" anchor="b"/>
          <a:lstStyle>
            <a:lvl1pPr algn="l">
              <a:spcBef>
                <a:spcPts val="0"/>
              </a:spcBef>
              <a:spcAft>
                <a:spcPts val="0"/>
              </a:spcAft>
              <a:defRPr sz="1200">
                <a:solidFill>
                  <a:schemeClr val="tx2">
                    <a:shade val="90000"/>
                  </a:schemeClr>
                </a:solidFill>
                <a:latin typeface="+mn-lt"/>
                <a:cs typeface="+mn-cs"/>
              </a:defRPr>
            </a:lvl1pPr>
          </a:lstStyle>
          <a:p>
            <a:pPr>
              <a:defRPr/>
            </a:pPr>
            <a:fld id="{660B35E3-20DD-41A1-A83A-A34FA4A6B2EF}" type="datetime1">
              <a:t>1/13/2019</a:t>
            </a:fld>
            <a:endParaRPr lang="en-US"/>
          </a:p>
        </p:txBody>
      </p:sp>
      <p:sp>
        <p:nvSpPr>
          <p:cNvPr id="9" name="Footer Placeholder 21"/>
          <p:cNvSpPr>
            <a:spLocks noGrp="1"/>
          </p:cNvSpPr>
          <p:nvPr>
            <p:ph type="ftr" sz="quarter" idx="3"/>
          </p:nvPr>
        </p:nvSpPr>
        <p:spPr bwMode="auto">
          <a:xfrm>
            <a:off x="2667000" y="4771433"/>
            <a:ext cx="3352800" cy="274083"/>
          </a:xfrm>
          <a:prstGeom prst="rect">
            <a:avLst/>
          </a:prstGeom>
        </p:spPr>
        <p:txBody>
          <a:bodyPr vert="horz" lIns="0" tIns="0" rIns="0" bIns="0" anchor="b"/>
          <a:lstStyle>
            <a:lvl1pPr algn="l">
              <a:spcBef>
                <a:spcPts val="0"/>
              </a:spcBef>
              <a:spcAft>
                <a:spcPts val="0"/>
              </a:spcAft>
              <a:defRPr sz="1200">
                <a:solidFill>
                  <a:schemeClr val="tx2">
                    <a:shade val="90000"/>
                  </a:schemeClr>
                </a:solidFill>
                <a:latin typeface="+mn-lt"/>
                <a:cs typeface="+mn-cs"/>
              </a:defRPr>
            </a:lvl1pPr>
          </a:lstStyle>
          <a:p>
            <a:pPr>
              <a:defRPr/>
            </a:pPr>
            <a:endParaRPr lang="en-US"/>
          </a:p>
        </p:txBody>
      </p:sp>
      <p:sp>
        <p:nvSpPr>
          <p:cNvPr id="10" name="Slide Number Placeholder 17"/>
          <p:cNvSpPr>
            <a:spLocks noGrp="1"/>
          </p:cNvSpPr>
          <p:nvPr>
            <p:ph type="sldNum" sz="quarter" idx="4"/>
          </p:nvPr>
        </p:nvSpPr>
        <p:spPr bwMode="auto">
          <a:xfrm>
            <a:off x="7924800" y="4771433"/>
            <a:ext cx="762000" cy="274083"/>
          </a:xfrm>
          <a:prstGeom prst="rect">
            <a:avLst/>
          </a:prstGeom>
        </p:spPr>
        <p:txBody>
          <a:bodyPr vert="horz" lIns="0" tIns="0" rIns="0" bIns="0" anchor="b"/>
          <a:lstStyle>
            <a:lvl1pPr algn="r">
              <a:spcBef>
                <a:spcPts val="0"/>
              </a:spcBef>
              <a:spcAft>
                <a:spcPts val="0"/>
              </a:spcAft>
              <a:defRPr sz="1200">
                <a:solidFill>
                  <a:schemeClr val="tx2">
                    <a:shade val="90000"/>
                  </a:schemeClr>
                </a:solidFill>
                <a:latin typeface="+mn-lt"/>
                <a:cs typeface="+mn-cs"/>
              </a:defRPr>
            </a:lvl1pPr>
          </a:lstStyle>
          <a:p>
            <a:pPr>
              <a:defRPr/>
            </a:pPr>
            <a:fld id="{FF7D3BBC-E1C8-4215-B3AF-C3CC3B2EB973}" type="slidenum">
              <a:t>‹#›</a:t>
            </a:fld>
            <a:endParaRPr lang="en-US"/>
          </a:p>
        </p:txBody>
      </p:sp>
      <p:grpSp>
        <p:nvGrpSpPr>
          <p:cNvPr id="11" name="Group 1"/>
          <p:cNvGrpSpPr/>
          <p:nvPr/>
        </p:nvGrpSpPr>
        <p:grpSpPr bwMode="auto">
          <a:xfrm>
            <a:off x="-19050" y="152533"/>
            <a:ext cx="9180513" cy="486199"/>
            <a:chOff x="-19045" y="162553"/>
            <a:chExt cx="9180548" cy="487343"/>
          </a:xfrm>
        </p:grpSpPr>
        <p:sp>
          <p:nvSpPr>
            <p:cNvPr id="12" name="Freeform 11"/>
            <p:cNvSpPr/>
            <p:nvPr/>
          </p:nvSpPr>
          <p:spPr bwMode="auto">
            <a:xfrm rot="21435691">
              <a:off x="-19045" y="162553"/>
              <a:ext cx="9163050" cy="487343"/>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extrusionOk="0">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16000">
                    <a:schemeClr val="accent2">
                      <a:shade val="75000"/>
                      <a:alpha val="56000"/>
                    </a:schemeClr>
                  </a:gs>
                  <a:gs pos="74000">
                    <a:schemeClr val="accent3">
                      <a:shade val="75000"/>
                    </a:schemeClr>
                  </a:gs>
                  <a:gs pos="86000">
                    <a:schemeClr val="tx1">
                      <a:alpha val="29000"/>
                    </a:schemeClr>
                  </a:gs>
                </a:gsLst>
                <a:lin ang="5400000" scaled="1"/>
              </a:gradFill>
              <a:prstDash val="solid"/>
              <a:round/>
              <a:headEnd type="none" w="med" len="med"/>
              <a:tailEnd type="none" w="med" len="med"/>
            </a:ln>
          </p:spPr>
          <p:txBody>
            <a:bodyPr/>
            <a:lstStyle/>
            <a:p>
              <a:pPr>
                <a:spcBef>
                  <a:spcPts val="0"/>
                </a:spcBef>
                <a:spcAft>
                  <a:spcPts val="0"/>
                </a:spcAft>
                <a:defRPr/>
              </a:pPr>
              <a:endParaRPr lang="en-US">
                <a:latin typeface="+mn-lt"/>
                <a:cs typeface="+mn-cs"/>
              </a:endParaRPr>
            </a:p>
          </p:txBody>
        </p:sp>
        <p:sp>
          <p:nvSpPr>
            <p:cNvPr id="13" name="Freeform 12"/>
            <p:cNvSpPr/>
            <p:nvPr/>
          </p:nvSpPr>
          <p:spPr bwMode="auto">
            <a:xfrm rot="21435691">
              <a:off x="-14309" y="217692"/>
              <a:ext cx="9175812" cy="398110"/>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extrusionOk="0">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33000">
                    <a:schemeClr val="accent2">
                      <a:alpha val="56000"/>
                    </a:schemeClr>
                  </a:gs>
                  <a:gs pos="44000">
                    <a:schemeClr val="accent1"/>
                  </a:gs>
                  <a:gs pos="74000">
                    <a:schemeClr val="accent4"/>
                  </a:gs>
                </a:gsLst>
                <a:lin ang="5400000" scaled="1"/>
              </a:gradFill>
              <a:prstDash val="solid"/>
              <a:round/>
              <a:headEnd type="none" w="med" len="med"/>
              <a:tailEnd type="none" w="med" len="med"/>
            </a:ln>
          </p:spPr>
          <p:txBody>
            <a:bodyPr/>
            <a:lstStyle/>
            <a:p>
              <a:pPr>
                <a:spcBef>
                  <a:spcPts val="0"/>
                </a:spcBef>
                <a:spcAft>
                  <a:spcPts val="0"/>
                </a:spcAft>
                <a:defRPr/>
              </a:pPr>
              <a:endParaRPr lang="en-US">
                <a:latin typeface="+mn-lt"/>
                <a:cs typeface="+mn-cs"/>
              </a:endParaRPr>
            </a:p>
          </p:txBody>
        </p:sp>
      </p:gr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a:spcBef>
          <a:spcPts val="0"/>
        </a:spcBef>
        <a:spcAft>
          <a:spcPts val="0"/>
        </a:spcAft>
        <a:defRPr sz="5000">
          <a:solidFill>
            <a:schemeClr val="tx2"/>
          </a:solidFill>
          <a:latin typeface="+mj-lt"/>
          <a:ea typeface="+mj-ea"/>
          <a:cs typeface="+mj-cs"/>
        </a:defRPr>
      </a:lvl1pPr>
      <a:lvl2pPr algn="l">
        <a:spcBef>
          <a:spcPts val="0"/>
        </a:spcBef>
        <a:spcAft>
          <a:spcPts val="0"/>
        </a:spcAft>
        <a:defRPr sz="5000">
          <a:solidFill>
            <a:schemeClr val="tx2"/>
          </a:solidFill>
          <a:latin typeface="Calibri"/>
        </a:defRPr>
      </a:lvl2pPr>
      <a:lvl3pPr algn="l">
        <a:spcBef>
          <a:spcPts val="0"/>
        </a:spcBef>
        <a:spcAft>
          <a:spcPts val="0"/>
        </a:spcAft>
        <a:defRPr sz="5000">
          <a:solidFill>
            <a:schemeClr val="tx2"/>
          </a:solidFill>
          <a:latin typeface="Calibri"/>
        </a:defRPr>
      </a:lvl3pPr>
      <a:lvl4pPr algn="l">
        <a:spcBef>
          <a:spcPts val="0"/>
        </a:spcBef>
        <a:spcAft>
          <a:spcPts val="0"/>
        </a:spcAft>
        <a:defRPr sz="5000">
          <a:solidFill>
            <a:schemeClr val="tx2"/>
          </a:solidFill>
          <a:latin typeface="Calibri"/>
        </a:defRPr>
      </a:lvl4pPr>
      <a:lvl5pPr algn="l">
        <a:spcBef>
          <a:spcPts val="0"/>
        </a:spcBef>
        <a:spcAft>
          <a:spcPts val="0"/>
        </a:spcAft>
        <a:defRPr sz="5000">
          <a:solidFill>
            <a:schemeClr val="tx2"/>
          </a:solidFill>
          <a:latin typeface="Calibri"/>
        </a:defRPr>
      </a:lvl5pPr>
      <a:lvl6pPr marL="457200" algn="l">
        <a:spcBef>
          <a:spcPts val="0"/>
        </a:spcBef>
        <a:spcAft>
          <a:spcPts val="0"/>
        </a:spcAft>
        <a:defRPr sz="5000">
          <a:solidFill>
            <a:schemeClr val="tx2"/>
          </a:solidFill>
          <a:latin typeface="Calibri"/>
        </a:defRPr>
      </a:lvl6pPr>
      <a:lvl7pPr marL="914400" algn="l">
        <a:spcBef>
          <a:spcPts val="0"/>
        </a:spcBef>
        <a:spcAft>
          <a:spcPts val="0"/>
        </a:spcAft>
        <a:defRPr sz="5000">
          <a:solidFill>
            <a:schemeClr val="tx2"/>
          </a:solidFill>
          <a:latin typeface="Calibri"/>
        </a:defRPr>
      </a:lvl7pPr>
      <a:lvl8pPr marL="1371600" algn="l">
        <a:spcBef>
          <a:spcPts val="0"/>
        </a:spcBef>
        <a:spcAft>
          <a:spcPts val="0"/>
        </a:spcAft>
        <a:defRPr sz="5000">
          <a:solidFill>
            <a:schemeClr val="tx2"/>
          </a:solidFill>
          <a:latin typeface="Calibri"/>
        </a:defRPr>
      </a:lvl8pPr>
      <a:lvl9pPr marL="1828800" algn="l">
        <a:spcBef>
          <a:spcPts val="0"/>
        </a:spcBef>
        <a:spcAft>
          <a:spcPts val="0"/>
        </a:spcAft>
        <a:defRPr sz="5000">
          <a:solidFill>
            <a:schemeClr val="tx2"/>
          </a:solidFill>
          <a:latin typeface="Calibri"/>
        </a:defRPr>
      </a:lvl9pPr>
    </p:titleStyle>
    <p:bodyStyle>
      <a:lvl1pPr marL="273050" indent="-273050" algn="l">
        <a:spcBef>
          <a:spcPts val="0"/>
        </a:spcBef>
        <a:spcAft>
          <a:spcPts val="0"/>
        </a:spcAft>
        <a:buClr>
          <a:srgbClr val="0BD0D9"/>
        </a:buClr>
        <a:buSzPct val="95000"/>
        <a:buFont typeface="Wingdings 2"/>
        <a:buChar char=""/>
        <a:defRPr sz="2600">
          <a:solidFill>
            <a:schemeClr val="tx1"/>
          </a:solidFill>
          <a:latin typeface="+mn-lt"/>
          <a:ea typeface="+mn-ea"/>
          <a:cs typeface="+mn-cs"/>
        </a:defRPr>
      </a:lvl1pPr>
      <a:lvl2pPr marL="639763" indent="-246063" algn="l">
        <a:spcBef>
          <a:spcPts val="0"/>
        </a:spcBef>
        <a:spcAft>
          <a:spcPts val="0"/>
        </a:spcAft>
        <a:buClr>
          <a:schemeClr val="accent1"/>
        </a:buClr>
        <a:buSzPct val="85000"/>
        <a:buFont typeface="Wingdings 2"/>
        <a:buChar char=""/>
        <a:defRPr sz="2400">
          <a:solidFill>
            <a:schemeClr val="tx1"/>
          </a:solidFill>
          <a:latin typeface="+mn-lt"/>
          <a:ea typeface="+mn-ea"/>
          <a:cs typeface="+mn-cs"/>
        </a:defRPr>
      </a:lvl2pPr>
      <a:lvl3pPr marL="914400" indent="-246063" algn="l">
        <a:spcBef>
          <a:spcPts val="0"/>
        </a:spcBef>
        <a:spcAft>
          <a:spcPts val="0"/>
        </a:spcAft>
        <a:buClr>
          <a:schemeClr val="accent2"/>
        </a:buClr>
        <a:buSzPct val="70000"/>
        <a:buFont typeface="Wingdings 2"/>
        <a:buChar char=""/>
        <a:defRPr sz="2100">
          <a:solidFill>
            <a:schemeClr val="tx1"/>
          </a:solidFill>
          <a:latin typeface="+mn-lt"/>
          <a:ea typeface="+mn-ea"/>
          <a:cs typeface="+mn-cs"/>
        </a:defRPr>
      </a:lvl3pPr>
      <a:lvl4pPr marL="1187450" indent="-209550" algn="l">
        <a:spcBef>
          <a:spcPts val="0"/>
        </a:spcBef>
        <a:spcAft>
          <a:spcPts val="0"/>
        </a:spcAft>
        <a:buClr>
          <a:srgbClr val="0BD0D9"/>
        </a:buClr>
        <a:buSzPct val="65000"/>
        <a:buFont typeface="Wingdings 2"/>
        <a:buChar char=""/>
        <a:defRPr sz="2000">
          <a:solidFill>
            <a:schemeClr val="tx1"/>
          </a:solidFill>
          <a:latin typeface="+mn-lt"/>
          <a:ea typeface="+mn-ea"/>
          <a:cs typeface="+mn-cs"/>
        </a:defRPr>
      </a:lvl4pPr>
      <a:lvl5pPr marL="1462088" indent="-209550" algn="l">
        <a:spcBef>
          <a:spcPts val="0"/>
        </a:spcBef>
        <a:spcAft>
          <a:spcPts val="0"/>
        </a:spcAft>
        <a:buClr>
          <a:srgbClr val="10CF9B"/>
        </a:buClr>
        <a:buSzPct val="65000"/>
        <a:buFont typeface="Wingdings 2"/>
        <a:buChar char=""/>
        <a:defRPr sz="2000">
          <a:solidFill>
            <a:schemeClr val="tx1"/>
          </a:solidFill>
          <a:latin typeface="+mn-lt"/>
          <a:ea typeface="+mn-ea"/>
          <a:cs typeface="+mn-cs"/>
        </a:defRPr>
      </a:lvl5pPr>
      <a:lvl6pPr marL="1737360" indent="-210312" algn="l">
        <a:spcBef>
          <a:spcPts val="0"/>
        </a:spcBef>
        <a:buClr>
          <a:schemeClr val="accent5"/>
        </a:buClr>
        <a:buSzPct val="80000"/>
        <a:buFont typeface="Wingdings 2"/>
        <a:buChar char=""/>
        <a:defRPr sz="1800">
          <a:solidFill>
            <a:schemeClr val="tx1"/>
          </a:solidFill>
          <a:latin typeface="+mn-lt"/>
          <a:ea typeface="+mn-ea"/>
          <a:cs typeface="+mn-cs"/>
        </a:defRPr>
      </a:lvl6pPr>
      <a:lvl7pPr marL="1920240" indent="-182880" algn="l">
        <a:spcBef>
          <a:spcPts val="0"/>
        </a:spcBef>
        <a:buClr>
          <a:schemeClr val="accent6"/>
        </a:buClr>
        <a:buSzPct val="80000"/>
        <a:buFont typeface="Wingdings 2"/>
        <a:buChar char=""/>
        <a:defRPr sz="1600">
          <a:solidFill>
            <a:schemeClr val="tx1"/>
          </a:solidFill>
          <a:latin typeface="+mn-lt"/>
          <a:ea typeface="+mn-ea"/>
          <a:cs typeface="+mn-cs"/>
        </a:defRPr>
      </a:lvl7pPr>
      <a:lvl8pPr marL="2194560" indent="-182880" algn="l">
        <a:spcBef>
          <a:spcPts val="0"/>
        </a:spcBef>
        <a:buClr>
          <a:schemeClr val="tx2"/>
        </a:buClr>
        <a:buChar char="•"/>
        <a:defRPr sz="1600">
          <a:solidFill>
            <a:schemeClr val="tx1"/>
          </a:solidFill>
          <a:latin typeface="+mn-lt"/>
          <a:ea typeface="+mn-ea"/>
          <a:cs typeface="+mn-cs"/>
        </a:defRPr>
      </a:lvl8pPr>
      <a:lvl9pPr marL="2468880" indent="-182880" algn="l">
        <a:spcBef>
          <a:spcPts val="0"/>
        </a:spcBef>
        <a:buClr>
          <a:schemeClr val="tx2"/>
        </a:buClr>
        <a:buFontTx/>
        <a:buChar char="•"/>
        <a:defRPr sz="1400">
          <a:solidFill>
            <a:schemeClr val="tx1"/>
          </a:solidFill>
          <a:latin typeface="+mn-lt"/>
          <a:ea typeface="+mn-ea"/>
          <a:cs typeface="+mn-cs"/>
        </a:defRPr>
      </a:lvl9pPr>
    </p:bodyStyle>
    <p:otherStyle>
      <a:lvl1pPr marL="0" algn="l">
        <a:defRPr>
          <a:solidFill>
            <a:schemeClr val="tx1"/>
          </a:solidFill>
          <a:latin typeface="+mn-lt"/>
          <a:ea typeface="+mn-ea"/>
          <a:cs typeface="+mn-cs"/>
        </a:defRPr>
      </a:lvl1pPr>
      <a:lvl2pPr marL="457200" algn="l">
        <a:defRPr>
          <a:solidFill>
            <a:schemeClr val="tx1"/>
          </a:solidFill>
          <a:latin typeface="+mn-lt"/>
          <a:ea typeface="+mn-ea"/>
          <a:cs typeface="+mn-cs"/>
        </a:defRPr>
      </a:lvl2pPr>
      <a:lvl3pPr marL="914400" algn="l">
        <a:defRPr>
          <a:solidFill>
            <a:schemeClr val="tx1"/>
          </a:solidFill>
          <a:latin typeface="+mn-lt"/>
          <a:ea typeface="+mn-ea"/>
          <a:cs typeface="+mn-cs"/>
        </a:defRPr>
      </a:lvl3pPr>
      <a:lvl4pPr marL="1371600" algn="l">
        <a:defRPr>
          <a:solidFill>
            <a:schemeClr val="tx1"/>
          </a:solidFill>
          <a:latin typeface="+mn-lt"/>
          <a:ea typeface="+mn-ea"/>
          <a:cs typeface="+mn-cs"/>
        </a:defRPr>
      </a:lvl4pPr>
      <a:lvl5pPr marL="1828800" algn="l">
        <a:defRPr>
          <a:solidFill>
            <a:schemeClr val="tx1"/>
          </a:solidFill>
          <a:latin typeface="+mn-lt"/>
          <a:ea typeface="+mn-ea"/>
          <a:cs typeface="+mn-cs"/>
        </a:defRPr>
      </a:lvl5pPr>
      <a:lvl6pPr marL="2286000" algn="l">
        <a:defRPr>
          <a:solidFill>
            <a:schemeClr val="tx1"/>
          </a:solidFill>
          <a:latin typeface="+mn-lt"/>
          <a:ea typeface="+mn-ea"/>
          <a:cs typeface="+mn-cs"/>
        </a:defRPr>
      </a:lvl6pPr>
      <a:lvl7pPr marL="2743200" algn="l">
        <a:defRPr>
          <a:solidFill>
            <a:schemeClr val="tx1"/>
          </a:solidFill>
          <a:latin typeface="+mn-lt"/>
          <a:ea typeface="+mn-ea"/>
          <a:cs typeface="+mn-cs"/>
        </a:defRPr>
      </a:lvl7pPr>
      <a:lvl8pPr marL="3200400" algn="l">
        <a:defRPr>
          <a:solidFill>
            <a:schemeClr val="tx1"/>
          </a:solidFill>
          <a:latin typeface="+mn-lt"/>
          <a:ea typeface="+mn-ea"/>
          <a:cs typeface="+mn-cs"/>
        </a:defRPr>
      </a:lvl8pPr>
      <a:lvl9pPr marL="3657600" algn="l">
        <a:defRPr>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C126FC-DF82-42A1-8ECA-A285F01036C6}"/>
              </a:ext>
            </a:extLst>
          </p:cNvPr>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29AEAA-8263-4B90-9B68-6E7966CAFB87}"/>
              </a:ext>
            </a:extLst>
          </p:cNvPr>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A3914D-BF27-423C-BAD5-6F237BB105E1}"/>
              </a:ext>
            </a:extLst>
          </p:cNvPr>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75000"/>
                  </a:schemeClr>
                </a:solidFill>
              </a:defRPr>
            </a:lvl1pPr>
          </a:lstStyle>
          <a:p>
            <a:fld id="{16259438-AB27-41DA-A44B-2B16EA8C89E2}" type="datetimeFigureOut">
              <a:rPr lang="en-US" smtClean="0"/>
              <a:t>1/14/2019</a:t>
            </a:fld>
            <a:endParaRPr lang="en-US"/>
          </a:p>
        </p:txBody>
      </p:sp>
      <p:sp>
        <p:nvSpPr>
          <p:cNvPr id="5" name="Footer Placeholder 4">
            <a:extLst>
              <a:ext uri="{FF2B5EF4-FFF2-40B4-BE49-F238E27FC236}">
                <a16:creationId xmlns:a16="http://schemas.microsoft.com/office/drawing/2014/main" id="{190A191B-E483-4B0F-86EB-4B997EBDFD53}"/>
              </a:ext>
            </a:extLst>
          </p:cNvPr>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61B928-B1C0-4AF5-9FC9-1CC04BA46E91}"/>
              </a:ext>
            </a:extLst>
          </p:cNvPr>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75000"/>
                  </a:schemeClr>
                </a:solidFill>
              </a:defRPr>
            </a:lvl1pPr>
          </a:lstStyle>
          <a:p>
            <a:fld id="{4657D9AB-5951-42C8-9E24-3D550EA110B7}" type="slidenum">
              <a:rPr lang="en-US" smtClean="0"/>
              <a:t>‹#›</a:t>
            </a:fld>
            <a:endParaRPr lang="en-US"/>
          </a:p>
        </p:txBody>
      </p:sp>
    </p:spTree>
    <p:extLst>
      <p:ext uri="{BB962C8B-B14F-4D97-AF65-F5344CB8AC3E}">
        <p14:creationId xmlns:p14="http://schemas.microsoft.com/office/powerpoint/2010/main" val="13634515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Title Placeholder 1"/>
          <p:cNvSpPr>
            <a:spLocks noGrp="1"/>
          </p:cNvSpPr>
          <p:nvPr>
            <p:ph type="title"/>
          </p:nvPr>
        </p:nvSpPr>
        <p:spPr bwMode="auto">
          <a:xfrm>
            <a:off x="628650" y="274084"/>
            <a:ext cx="7886700" cy="995042"/>
          </a:xfrm>
          <a:prstGeom prst="rect">
            <a:avLst/>
          </a:prstGeom>
        </p:spPr>
        <p:txBody>
          <a:bodyPr vert="horz" lIns="91440" tIns="45720" rIns="91440" bIns="45720" rtlCol="0" anchor="ctr">
            <a:normAutofit/>
          </a:bodyPr>
          <a:lstStyle/>
          <a:p>
            <a:pPr>
              <a:defRPr/>
            </a:pPr>
            <a:r>
              <a:rPr lang="en-US"/>
              <a:t>Click to edit Master title style</a:t>
            </a:r>
            <a:endParaRPr/>
          </a:p>
        </p:txBody>
      </p:sp>
      <p:sp>
        <p:nvSpPr>
          <p:cNvPr id="5" name="Text Placeholder 2"/>
          <p:cNvSpPr>
            <a:spLocks noGrp="1"/>
          </p:cNvSpPr>
          <p:nvPr>
            <p:ph type="body" idx="1"/>
          </p:nvPr>
        </p:nvSpPr>
        <p:spPr bwMode="auto">
          <a:xfrm>
            <a:off x="628650" y="1370416"/>
            <a:ext cx="7886700" cy="3266358"/>
          </a:xfrm>
          <a:prstGeom prst="rect">
            <a:avLst/>
          </a:prstGeom>
        </p:spPr>
        <p:txBody>
          <a:bodyPr vert="horz" lIns="91440" tIns="45720" rIns="91440" bIns="45720" rtlCol="0">
            <a:normAutofit/>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6" name="Date Placeholder 3"/>
          <p:cNvSpPr>
            <a:spLocks noGrp="1"/>
          </p:cNvSpPr>
          <p:nvPr>
            <p:ph type="dt" sz="half" idx="2"/>
          </p:nvPr>
        </p:nvSpPr>
        <p:spPr bwMode="auto">
          <a:xfrm>
            <a:off x="628650" y="4771433"/>
            <a:ext cx="2057400" cy="274083"/>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17DFB063-C31A-4773-B775-9629B2C6DB89}" type="datetimeFigureOut">
              <a:t>1/14/2019</a:t>
            </a:fld>
            <a:endParaRPr lang="en-US"/>
          </a:p>
        </p:txBody>
      </p:sp>
      <p:sp>
        <p:nvSpPr>
          <p:cNvPr id="7" name="Footer Placeholder 4"/>
          <p:cNvSpPr>
            <a:spLocks noGrp="1"/>
          </p:cNvSpPr>
          <p:nvPr>
            <p:ph type="ftr" sz="quarter" idx="3"/>
          </p:nvPr>
        </p:nvSpPr>
        <p:spPr bwMode="auto">
          <a:xfrm>
            <a:off x="3028950" y="4771433"/>
            <a:ext cx="3086100" cy="274083"/>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8" name="Slide Number Placeholder 5"/>
          <p:cNvSpPr>
            <a:spLocks noGrp="1"/>
          </p:cNvSpPr>
          <p:nvPr>
            <p:ph type="sldNum" sz="quarter" idx="4"/>
          </p:nvPr>
        </p:nvSpPr>
        <p:spPr bwMode="auto">
          <a:xfrm>
            <a:off x="6457950" y="4771433"/>
            <a:ext cx="2057400" cy="274083"/>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60465909-2E0A-4E6A-BE57-F6B6DDA83A9B}" type="slidenum">
              <a:t>‹#›</a:t>
            </a:fld>
            <a:endParaRPr lang="en-US"/>
          </a:p>
        </p:txBody>
      </p:sp>
    </p:spTree>
    <p:extLst>
      <p:ext uri="{BB962C8B-B14F-4D97-AF65-F5344CB8AC3E}">
        <p14:creationId xmlns:p14="http://schemas.microsoft.com/office/powerpoint/2010/main" val="38778154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p:txStyles>
    <p:titleStyle>
      <a:lvl1pPr algn="l" defTabSz="685800">
        <a:lnSpc>
          <a:spcPct val="90000"/>
        </a:lnSpc>
        <a:spcBef>
          <a:spcPts val="0"/>
        </a:spcBef>
        <a:buNone/>
        <a:defRPr sz="3300">
          <a:solidFill>
            <a:schemeClr val="tx1"/>
          </a:solidFill>
          <a:latin typeface="+mj-lt"/>
          <a:ea typeface="+mj-ea"/>
          <a:cs typeface="+mj-cs"/>
        </a:defRPr>
      </a:lvl1pPr>
    </p:titleStyle>
    <p:bodyStyle>
      <a:lvl1pPr marL="171450" indent="-171450" algn="l" defTabSz="685800">
        <a:lnSpc>
          <a:spcPct val="90000"/>
        </a:lnSpc>
        <a:spcBef>
          <a:spcPts val="750"/>
        </a:spcBef>
        <a:buFont typeface="Arial"/>
        <a:buChar char="•"/>
        <a:defRPr sz="2100">
          <a:solidFill>
            <a:schemeClr val="tx1"/>
          </a:solidFill>
          <a:latin typeface="+mn-lt"/>
          <a:ea typeface="+mn-ea"/>
          <a:cs typeface="+mn-cs"/>
        </a:defRPr>
      </a:lvl1pPr>
      <a:lvl2pPr marL="514350" indent="-171450" algn="l" defTabSz="685800">
        <a:lnSpc>
          <a:spcPct val="90000"/>
        </a:lnSpc>
        <a:spcBef>
          <a:spcPts val="375"/>
        </a:spcBef>
        <a:buFont typeface="Arial"/>
        <a:buChar char="•"/>
        <a:defRPr sz="1800">
          <a:solidFill>
            <a:schemeClr val="tx1"/>
          </a:solidFill>
          <a:latin typeface="+mn-lt"/>
          <a:ea typeface="+mn-ea"/>
          <a:cs typeface="+mn-cs"/>
        </a:defRPr>
      </a:lvl2pPr>
      <a:lvl3pPr marL="857250" indent="-171450" algn="l" defTabSz="685800">
        <a:lnSpc>
          <a:spcPct val="90000"/>
        </a:lnSpc>
        <a:spcBef>
          <a:spcPts val="375"/>
        </a:spcBef>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buFont typeface="Arial"/>
        <a:buChar char="•"/>
        <a:defRPr sz="1350">
          <a:solidFill>
            <a:schemeClr val="tx1"/>
          </a:solidFill>
          <a:latin typeface="+mn-lt"/>
          <a:ea typeface="+mn-ea"/>
          <a:cs typeface="+mn-cs"/>
        </a:defRPr>
      </a:lvl4pPr>
      <a:lvl5pPr marL="1543050" indent="-171450" algn="l" defTabSz="685800">
        <a:lnSpc>
          <a:spcPct val="90000"/>
        </a:lnSpc>
        <a:spcBef>
          <a:spcPts val="375"/>
        </a:spcBef>
        <a:buFont typeface="Arial"/>
        <a:buChar char="•"/>
        <a:defRPr sz="13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5959"/>
            <a:ext cx="9163050" cy="781774"/>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8" name="Freeform 7"/>
          <p:cNvSpPr>
            <a:spLocks/>
          </p:cNvSpPr>
          <p:nvPr/>
        </p:nvSpPr>
        <p:spPr bwMode="auto">
          <a:xfrm>
            <a:off x="4381500" y="-5959"/>
            <a:ext cx="4762500" cy="4790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1028" name="Title Placeholder 8"/>
          <p:cNvSpPr>
            <a:spLocks noGrp="1"/>
          </p:cNvSpPr>
          <p:nvPr>
            <p:ph type="title"/>
          </p:nvPr>
        </p:nvSpPr>
        <p:spPr bwMode="auto">
          <a:xfrm>
            <a:off x="457200" y="529127"/>
            <a:ext cx="8229600" cy="858044"/>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1029" name="Text Placeholder 29"/>
          <p:cNvSpPr>
            <a:spLocks noGrp="1"/>
          </p:cNvSpPr>
          <p:nvPr>
            <p:ph type="body" idx="1"/>
          </p:nvPr>
        </p:nvSpPr>
        <p:spPr bwMode="auto">
          <a:xfrm>
            <a:off x="457200" y="1452718"/>
            <a:ext cx="8229600" cy="32951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4771678"/>
            <a:ext cx="2133600" cy="274097"/>
          </a:xfrm>
          <a:prstGeom prst="rect">
            <a:avLst/>
          </a:prstGeom>
        </p:spPr>
        <p:txBody>
          <a:bodyPr vert="horz" lIns="0" tIns="0" rIns="0" bIns="0" anchor="b"/>
          <a:lstStyle>
            <a:lvl1pPr algn="l" eaLnBrk="1" fontAlgn="auto" latinLnBrk="0" hangingPunct="1">
              <a:spcBef>
                <a:spcPts val="0"/>
              </a:spcBef>
              <a:spcAft>
                <a:spcPts val="0"/>
              </a:spcAft>
              <a:defRPr kumimoji="0" sz="900" smtClean="0">
                <a:solidFill>
                  <a:schemeClr val="tx2">
                    <a:shade val="90000"/>
                  </a:schemeClr>
                </a:solidFill>
                <a:latin typeface="+mn-lt"/>
                <a:cs typeface="+mn-cs"/>
              </a:defRPr>
            </a:lvl1pPr>
          </a:lstStyle>
          <a:p>
            <a:pPr>
              <a:defRPr/>
            </a:pPr>
            <a:fld id="{660B35E3-20DD-41A1-A83A-A34FA4A6B2EF}" type="datetime1">
              <a:rPr lang="en-US"/>
              <a:pPr>
                <a:defRPr/>
              </a:pPr>
              <a:t>1/14/2019</a:t>
            </a:fld>
            <a:endParaRPr lang="en-US" dirty="0"/>
          </a:p>
        </p:txBody>
      </p:sp>
      <p:sp>
        <p:nvSpPr>
          <p:cNvPr id="22" name="Footer Placeholder 21"/>
          <p:cNvSpPr>
            <a:spLocks noGrp="1"/>
          </p:cNvSpPr>
          <p:nvPr>
            <p:ph type="ftr" sz="quarter" idx="3"/>
          </p:nvPr>
        </p:nvSpPr>
        <p:spPr>
          <a:xfrm>
            <a:off x="2667000" y="4771678"/>
            <a:ext cx="3352800" cy="274097"/>
          </a:xfrm>
          <a:prstGeom prst="rect">
            <a:avLst/>
          </a:prstGeom>
        </p:spPr>
        <p:txBody>
          <a:bodyPr vert="horz" lIns="0" tIns="0" rIns="0" bIns="0" anchor="b"/>
          <a:lstStyle>
            <a:lvl1pPr algn="l" eaLnBrk="1" fontAlgn="auto" latinLnBrk="0" hangingPunct="1">
              <a:spcBef>
                <a:spcPts val="0"/>
              </a:spcBef>
              <a:spcAft>
                <a:spcPts val="0"/>
              </a:spcAft>
              <a:defRPr kumimoji="0" sz="900" dirty="0">
                <a:solidFill>
                  <a:schemeClr val="tx2">
                    <a:shade val="90000"/>
                  </a:schemeClr>
                </a:solidFill>
                <a:latin typeface="+mn-lt"/>
                <a:cs typeface="+mn-cs"/>
              </a:defRPr>
            </a:lvl1pPr>
          </a:lstStyle>
          <a:p>
            <a:pPr>
              <a:defRPr/>
            </a:pPr>
            <a:endParaRPr lang="en-US" dirty="0"/>
          </a:p>
        </p:txBody>
      </p:sp>
      <p:sp>
        <p:nvSpPr>
          <p:cNvPr id="18" name="Slide Number Placeholder 17"/>
          <p:cNvSpPr>
            <a:spLocks noGrp="1"/>
          </p:cNvSpPr>
          <p:nvPr>
            <p:ph type="sldNum" sz="quarter" idx="4"/>
          </p:nvPr>
        </p:nvSpPr>
        <p:spPr>
          <a:xfrm>
            <a:off x="7924800" y="4771678"/>
            <a:ext cx="762000" cy="274097"/>
          </a:xfrm>
          <a:prstGeom prst="rect">
            <a:avLst/>
          </a:prstGeom>
        </p:spPr>
        <p:txBody>
          <a:bodyPr vert="horz" lIns="0" tIns="0" rIns="0" bIns="0" anchor="b"/>
          <a:lstStyle>
            <a:lvl1pPr algn="r" eaLnBrk="1" fontAlgn="auto" latinLnBrk="0" hangingPunct="1">
              <a:spcBef>
                <a:spcPts val="0"/>
              </a:spcBef>
              <a:spcAft>
                <a:spcPts val="0"/>
              </a:spcAft>
              <a:defRPr kumimoji="0" sz="900" smtClean="0">
                <a:solidFill>
                  <a:schemeClr val="tx2">
                    <a:shade val="90000"/>
                  </a:schemeClr>
                </a:solidFill>
                <a:latin typeface="+mn-lt"/>
                <a:cs typeface="+mn-cs"/>
              </a:defRPr>
            </a:lvl1pPr>
          </a:lstStyle>
          <a:p>
            <a:pPr>
              <a:defRPr/>
            </a:pPr>
            <a:fld id="{FF7D3BBC-E1C8-4215-B3AF-C3CC3B2EB973}" type="slidenum">
              <a:rPr lang="en-US"/>
              <a:pPr>
                <a:defRPr/>
              </a:pPr>
              <a:t>‹#›</a:t>
            </a:fld>
            <a:endParaRPr lang="en-US" dirty="0"/>
          </a:p>
        </p:txBody>
      </p:sp>
      <p:grpSp>
        <p:nvGrpSpPr>
          <p:cNvPr id="1033" name="Group 1"/>
          <p:cNvGrpSpPr>
            <a:grpSpLocks/>
          </p:cNvGrpSpPr>
          <p:nvPr/>
        </p:nvGrpSpPr>
        <p:grpSpPr bwMode="auto">
          <a:xfrm>
            <a:off x="-19049" y="152541"/>
            <a:ext cx="9180513" cy="486225"/>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grpSp>
    </p:spTree>
    <p:extLst>
      <p:ext uri="{BB962C8B-B14F-4D97-AF65-F5344CB8AC3E}">
        <p14:creationId xmlns:p14="http://schemas.microsoft.com/office/powerpoint/2010/main" val="415785920"/>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rtl="0" fontAlgn="base">
        <a:spcBef>
          <a:spcPct val="0"/>
        </a:spcBef>
        <a:spcAft>
          <a:spcPct val="0"/>
        </a:spcAft>
        <a:defRPr sz="3750" kern="1200">
          <a:solidFill>
            <a:schemeClr val="tx2"/>
          </a:solidFill>
          <a:latin typeface="+mj-lt"/>
          <a:ea typeface="+mj-ea"/>
          <a:cs typeface="+mj-cs"/>
        </a:defRPr>
      </a:lvl1pPr>
      <a:lvl2pPr algn="l" rtl="0" fontAlgn="base">
        <a:spcBef>
          <a:spcPct val="0"/>
        </a:spcBef>
        <a:spcAft>
          <a:spcPct val="0"/>
        </a:spcAft>
        <a:defRPr sz="3750">
          <a:solidFill>
            <a:schemeClr val="tx2"/>
          </a:solidFill>
          <a:latin typeface="Calibri" pitchFamily="34" charset="0"/>
        </a:defRPr>
      </a:lvl2pPr>
      <a:lvl3pPr algn="l" rtl="0" fontAlgn="base">
        <a:spcBef>
          <a:spcPct val="0"/>
        </a:spcBef>
        <a:spcAft>
          <a:spcPct val="0"/>
        </a:spcAft>
        <a:defRPr sz="3750">
          <a:solidFill>
            <a:schemeClr val="tx2"/>
          </a:solidFill>
          <a:latin typeface="Calibri" pitchFamily="34" charset="0"/>
        </a:defRPr>
      </a:lvl3pPr>
      <a:lvl4pPr algn="l" rtl="0" fontAlgn="base">
        <a:spcBef>
          <a:spcPct val="0"/>
        </a:spcBef>
        <a:spcAft>
          <a:spcPct val="0"/>
        </a:spcAft>
        <a:defRPr sz="3750">
          <a:solidFill>
            <a:schemeClr val="tx2"/>
          </a:solidFill>
          <a:latin typeface="Calibri" pitchFamily="34" charset="0"/>
        </a:defRPr>
      </a:lvl4pPr>
      <a:lvl5pPr algn="l" rtl="0" fontAlgn="base">
        <a:spcBef>
          <a:spcPct val="0"/>
        </a:spcBef>
        <a:spcAft>
          <a:spcPct val="0"/>
        </a:spcAft>
        <a:defRPr sz="3750">
          <a:solidFill>
            <a:schemeClr val="tx2"/>
          </a:solidFill>
          <a:latin typeface="Calibri" pitchFamily="34" charset="0"/>
        </a:defRPr>
      </a:lvl5pPr>
      <a:lvl6pPr marL="342900" algn="l" rtl="0" fontAlgn="base">
        <a:spcBef>
          <a:spcPct val="0"/>
        </a:spcBef>
        <a:spcAft>
          <a:spcPct val="0"/>
        </a:spcAft>
        <a:defRPr sz="3750">
          <a:solidFill>
            <a:schemeClr val="tx2"/>
          </a:solidFill>
          <a:latin typeface="Calibri" pitchFamily="34" charset="0"/>
        </a:defRPr>
      </a:lvl6pPr>
      <a:lvl7pPr marL="685800" algn="l" rtl="0" fontAlgn="base">
        <a:spcBef>
          <a:spcPct val="0"/>
        </a:spcBef>
        <a:spcAft>
          <a:spcPct val="0"/>
        </a:spcAft>
        <a:defRPr sz="3750">
          <a:solidFill>
            <a:schemeClr val="tx2"/>
          </a:solidFill>
          <a:latin typeface="Calibri" pitchFamily="34" charset="0"/>
        </a:defRPr>
      </a:lvl7pPr>
      <a:lvl8pPr marL="1028700" algn="l" rtl="0" fontAlgn="base">
        <a:spcBef>
          <a:spcPct val="0"/>
        </a:spcBef>
        <a:spcAft>
          <a:spcPct val="0"/>
        </a:spcAft>
        <a:defRPr sz="3750">
          <a:solidFill>
            <a:schemeClr val="tx2"/>
          </a:solidFill>
          <a:latin typeface="Calibri" pitchFamily="34" charset="0"/>
        </a:defRPr>
      </a:lvl8pPr>
      <a:lvl9pPr marL="1371600" algn="l" rtl="0" fontAlgn="base">
        <a:spcBef>
          <a:spcPct val="0"/>
        </a:spcBef>
        <a:spcAft>
          <a:spcPct val="0"/>
        </a:spcAft>
        <a:defRPr sz="3750">
          <a:solidFill>
            <a:schemeClr val="tx2"/>
          </a:solidFill>
          <a:latin typeface="Calibri" pitchFamily="34" charset="0"/>
        </a:defRPr>
      </a:lvl9pPr>
    </p:titleStyle>
    <p:bodyStyle>
      <a:lvl1pPr marL="204788" indent="-204788" algn="l" rtl="0" fontAlgn="base">
        <a:spcBef>
          <a:spcPct val="20000"/>
        </a:spcBef>
        <a:spcAft>
          <a:spcPct val="0"/>
        </a:spcAft>
        <a:buClr>
          <a:srgbClr val="0BD0D9"/>
        </a:buClr>
        <a:buSzPct val="95000"/>
        <a:buFont typeface="Wingdings 2" pitchFamily="18" charset="2"/>
        <a:buChar char=""/>
        <a:defRPr sz="1950" kern="1200">
          <a:solidFill>
            <a:schemeClr val="tx1"/>
          </a:solidFill>
          <a:latin typeface="+mn-lt"/>
          <a:ea typeface="+mn-ea"/>
          <a:cs typeface="+mn-cs"/>
        </a:defRPr>
      </a:lvl1pPr>
      <a:lvl2pPr marL="479822" indent="-184547" algn="l" rtl="0" fontAlgn="base">
        <a:spcBef>
          <a:spcPct val="20000"/>
        </a:spcBef>
        <a:spcAft>
          <a:spcPct val="0"/>
        </a:spcAft>
        <a:buClr>
          <a:schemeClr val="accent1"/>
        </a:buClr>
        <a:buSzPct val="85000"/>
        <a:buFont typeface="Wingdings 2" pitchFamily="18" charset="2"/>
        <a:buChar char=""/>
        <a:defRPr sz="1800" kern="1200">
          <a:solidFill>
            <a:schemeClr val="tx1"/>
          </a:solidFill>
          <a:latin typeface="+mn-lt"/>
          <a:ea typeface="+mn-ea"/>
          <a:cs typeface="+mn-cs"/>
        </a:defRPr>
      </a:lvl2pPr>
      <a:lvl3pPr marL="685800" indent="-184547" algn="l" rtl="0" fontAlgn="base">
        <a:spcBef>
          <a:spcPct val="20000"/>
        </a:spcBef>
        <a:spcAft>
          <a:spcPct val="0"/>
        </a:spcAft>
        <a:buClr>
          <a:schemeClr val="accent2"/>
        </a:buClr>
        <a:buSzPct val="70000"/>
        <a:buFont typeface="Wingdings 2" pitchFamily="18" charset="2"/>
        <a:buChar char=""/>
        <a:defRPr sz="1575" kern="1200">
          <a:solidFill>
            <a:schemeClr val="tx1"/>
          </a:solidFill>
          <a:latin typeface="+mn-lt"/>
          <a:ea typeface="+mn-ea"/>
          <a:cs typeface="+mn-cs"/>
        </a:defRPr>
      </a:lvl3pPr>
      <a:lvl4pPr marL="890588" indent="-157163" algn="l" rtl="0" fontAlgn="base">
        <a:spcBef>
          <a:spcPct val="20000"/>
        </a:spcBef>
        <a:spcAft>
          <a:spcPct val="0"/>
        </a:spcAft>
        <a:buClr>
          <a:srgbClr val="0BD0D9"/>
        </a:buClr>
        <a:buSzPct val="65000"/>
        <a:buFont typeface="Wingdings 2" pitchFamily="18" charset="2"/>
        <a:buChar char=""/>
        <a:defRPr sz="1500" kern="1200">
          <a:solidFill>
            <a:schemeClr val="tx1"/>
          </a:solidFill>
          <a:latin typeface="+mn-lt"/>
          <a:ea typeface="+mn-ea"/>
          <a:cs typeface="+mn-cs"/>
        </a:defRPr>
      </a:lvl4pPr>
      <a:lvl5pPr marL="1096566" indent="-157163" algn="l" rtl="0" fontAlgn="base">
        <a:spcBef>
          <a:spcPct val="20000"/>
        </a:spcBef>
        <a:spcAft>
          <a:spcPct val="0"/>
        </a:spcAft>
        <a:buClr>
          <a:srgbClr val="10CF9B"/>
        </a:buClr>
        <a:buSzPct val="65000"/>
        <a:buFont typeface="Wingdings 2" pitchFamily="18" charset="2"/>
        <a:buChar char=""/>
        <a:defRPr sz="1500" kern="1200">
          <a:solidFill>
            <a:schemeClr val="tx1"/>
          </a:solidFill>
          <a:latin typeface="+mn-lt"/>
          <a:ea typeface="+mn-ea"/>
          <a:cs typeface="+mn-cs"/>
        </a:defRPr>
      </a:lvl5pPr>
      <a:lvl6pPr marL="1303020" indent="-157734" algn="l" rtl="0" eaLnBrk="1" latinLnBrk="0" hangingPunct="1">
        <a:spcBef>
          <a:spcPct val="20000"/>
        </a:spcBef>
        <a:buClr>
          <a:schemeClr val="accent5"/>
        </a:buClr>
        <a:buSzPct val="80000"/>
        <a:buFont typeface="Wingdings 2"/>
        <a:buChar char=""/>
        <a:defRPr kumimoji="0" sz="1350" kern="1200">
          <a:solidFill>
            <a:schemeClr val="tx1"/>
          </a:solidFill>
          <a:latin typeface="+mn-lt"/>
          <a:ea typeface="+mn-ea"/>
          <a:cs typeface="+mn-cs"/>
        </a:defRPr>
      </a:lvl6pPr>
      <a:lvl7pPr marL="1440180" indent="-137160" algn="l" rtl="0" eaLnBrk="1" latinLnBrk="0" hangingPunct="1">
        <a:spcBef>
          <a:spcPct val="20000"/>
        </a:spcBef>
        <a:buClr>
          <a:schemeClr val="accent6"/>
        </a:buClr>
        <a:buSzPct val="80000"/>
        <a:buFont typeface="Wingdings 2"/>
        <a:buChar char=""/>
        <a:defRPr kumimoji="0" sz="1200" kern="1200" baseline="0">
          <a:solidFill>
            <a:schemeClr val="tx1"/>
          </a:solidFill>
          <a:latin typeface="+mn-lt"/>
          <a:ea typeface="+mn-ea"/>
          <a:cs typeface="+mn-cs"/>
        </a:defRPr>
      </a:lvl7pPr>
      <a:lvl8pPr marL="1645920" indent="-137160" algn="l" rtl="0" eaLnBrk="1" latinLnBrk="0" hangingPunct="1">
        <a:spcBef>
          <a:spcPct val="20000"/>
        </a:spcBef>
        <a:buClr>
          <a:schemeClr val="tx2"/>
        </a:buClr>
        <a:buChar char="•"/>
        <a:defRPr kumimoji="0" sz="1200" kern="1200">
          <a:solidFill>
            <a:schemeClr val="tx1"/>
          </a:solidFill>
          <a:latin typeface="+mn-lt"/>
          <a:ea typeface="+mn-ea"/>
          <a:cs typeface="+mn-cs"/>
        </a:defRPr>
      </a:lvl8pPr>
      <a:lvl9pPr marL="1851660" indent="-137160" algn="l" rtl="0" eaLnBrk="1" latinLnBrk="0" hangingPunct="1">
        <a:spcBef>
          <a:spcPct val="20000"/>
        </a:spcBef>
        <a:buClr>
          <a:schemeClr val="tx2"/>
        </a:buClr>
        <a:buFontTx/>
        <a:buChar char="•"/>
        <a:defRPr kumimoji="0" sz="10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tags" Target="../tags/tag50.xml"/><Relationship Id="rId55" Type="http://schemas.openxmlformats.org/officeDocument/2006/relationships/tags" Target="../tags/tag55.xml"/><Relationship Id="rId63" Type="http://schemas.openxmlformats.org/officeDocument/2006/relationships/tags" Target="../tags/tag63.xml"/><Relationship Id="rId68" Type="http://schemas.openxmlformats.org/officeDocument/2006/relationships/tags" Target="../tags/tag68.xml"/><Relationship Id="rId76" Type="http://schemas.openxmlformats.org/officeDocument/2006/relationships/tags" Target="../tags/tag76.xml"/><Relationship Id="rId84" Type="http://schemas.openxmlformats.org/officeDocument/2006/relationships/tags" Target="../tags/tag84.xml"/><Relationship Id="rId7" Type="http://schemas.openxmlformats.org/officeDocument/2006/relationships/tags" Target="../tags/tag7.xml"/><Relationship Id="rId71" Type="http://schemas.openxmlformats.org/officeDocument/2006/relationships/tags" Target="../tags/tag71.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tags" Target="../tags/tag53.xml"/><Relationship Id="rId58" Type="http://schemas.openxmlformats.org/officeDocument/2006/relationships/tags" Target="../tags/tag58.xml"/><Relationship Id="rId66" Type="http://schemas.openxmlformats.org/officeDocument/2006/relationships/tags" Target="../tags/tag66.xml"/><Relationship Id="rId74" Type="http://schemas.openxmlformats.org/officeDocument/2006/relationships/tags" Target="../tags/tag74.xml"/><Relationship Id="rId79" Type="http://schemas.openxmlformats.org/officeDocument/2006/relationships/tags" Target="../tags/tag79.xml"/><Relationship Id="rId5" Type="http://schemas.openxmlformats.org/officeDocument/2006/relationships/tags" Target="../tags/tag5.xml"/><Relationship Id="rId61" Type="http://schemas.openxmlformats.org/officeDocument/2006/relationships/tags" Target="../tags/tag61.xml"/><Relationship Id="rId82" Type="http://schemas.openxmlformats.org/officeDocument/2006/relationships/tags" Target="../tags/tag82.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64" Type="http://schemas.openxmlformats.org/officeDocument/2006/relationships/tags" Target="../tags/tag64.xml"/><Relationship Id="rId69" Type="http://schemas.openxmlformats.org/officeDocument/2006/relationships/tags" Target="../tags/tag69.xml"/><Relationship Id="rId77" Type="http://schemas.openxmlformats.org/officeDocument/2006/relationships/tags" Target="../tags/tag77.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80" Type="http://schemas.openxmlformats.org/officeDocument/2006/relationships/tags" Target="../tags/tag80.xml"/><Relationship Id="rId85" Type="http://schemas.openxmlformats.org/officeDocument/2006/relationships/tags" Target="../tags/tag85.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67" Type="http://schemas.openxmlformats.org/officeDocument/2006/relationships/tags" Target="../tags/tag67.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70" Type="http://schemas.openxmlformats.org/officeDocument/2006/relationships/tags" Target="../tags/tag70.xml"/><Relationship Id="rId75" Type="http://schemas.openxmlformats.org/officeDocument/2006/relationships/tags" Target="../tags/tag75.xml"/><Relationship Id="rId83" Type="http://schemas.openxmlformats.org/officeDocument/2006/relationships/tags" Target="../tags/tag83.xml"/><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73" Type="http://schemas.openxmlformats.org/officeDocument/2006/relationships/tags" Target="../tags/tag73.xml"/><Relationship Id="rId78" Type="http://schemas.openxmlformats.org/officeDocument/2006/relationships/tags" Target="../tags/tag78.xml"/><Relationship Id="rId81" Type="http://schemas.openxmlformats.org/officeDocument/2006/relationships/tags" Target="../tags/tag81.xml"/><Relationship Id="rId86"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3" Type="http://schemas.openxmlformats.org/officeDocument/2006/relationships/tags" Target="../tags/tag98.xml"/><Relationship Id="rId18" Type="http://schemas.openxmlformats.org/officeDocument/2006/relationships/tags" Target="../tags/tag103.xml"/><Relationship Id="rId26" Type="http://schemas.openxmlformats.org/officeDocument/2006/relationships/tags" Target="../tags/tag111.xml"/><Relationship Id="rId39" Type="http://schemas.openxmlformats.org/officeDocument/2006/relationships/tags" Target="../tags/tag124.xml"/><Relationship Id="rId21" Type="http://schemas.openxmlformats.org/officeDocument/2006/relationships/tags" Target="../tags/tag106.xml"/><Relationship Id="rId34" Type="http://schemas.openxmlformats.org/officeDocument/2006/relationships/tags" Target="../tags/tag119.xml"/><Relationship Id="rId42" Type="http://schemas.openxmlformats.org/officeDocument/2006/relationships/tags" Target="../tags/tag127.xml"/><Relationship Id="rId47" Type="http://schemas.openxmlformats.org/officeDocument/2006/relationships/tags" Target="../tags/tag132.xml"/><Relationship Id="rId50" Type="http://schemas.openxmlformats.org/officeDocument/2006/relationships/tags" Target="../tags/tag135.xml"/><Relationship Id="rId55" Type="http://schemas.openxmlformats.org/officeDocument/2006/relationships/tags" Target="../tags/tag140.xml"/><Relationship Id="rId63" Type="http://schemas.openxmlformats.org/officeDocument/2006/relationships/tags" Target="../tags/tag148.xml"/><Relationship Id="rId68" Type="http://schemas.openxmlformats.org/officeDocument/2006/relationships/tags" Target="../tags/tag153.xml"/><Relationship Id="rId76" Type="http://schemas.openxmlformats.org/officeDocument/2006/relationships/tags" Target="../tags/tag161.xml"/><Relationship Id="rId7" Type="http://schemas.openxmlformats.org/officeDocument/2006/relationships/tags" Target="../tags/tag92.xml"/><Relationship Id="rId71" Type="http://schemas.openxmlformats.org/officeDocument/2006/relationships/tags" Target="../tags/tag156.xml"/><Relationship Id="rId2" Type="http://schemas.openxmlformats.org/officeDocument/2006/relationships/tags" Target="../tags/tag87.xml"/><Relationship Id="rId16" Type="http://schemas.openxmlformats.org/officeDocument/2006/relationships/tags" Target="../tags/tag101.xml"/><Relationship Id="rId29" Type="http://schemas.openxmlformats.org/officeDocument/2006/relationships/tags" Target="../tags/tag114.xml"/><Relationship Id="rId11" Type="http://schemas.openxmlformats.org/officeDocument/2006/relationships/tags" Target="../tags/tag96.xml"/><Relationship Id="rId24" Type="http://schemas.openxmlformats.org/officeDocument/2006/relationships/tags" Target="../tags/tag109.xml"/><Relationship Id="rId32" Type="http://schemas.openxmlformats.org/officeDocument/2006/relationships/tags" Target="../tags/tag117.xml"/><Relationship Id="rId37" Type="http://schemas.openxmlformats.org/officeDocument/2006/relationships/tags" Target="../tags/tag122.xml"/><Relationship Id="rId40" Type="http://schemas.openxmlformats.org/officeDocument/2006/relationships/tags" Target="../tags/tag125.xml"/><Relationship Id="rId45" Type="http://schemas.openxmlformats.org/officeDocument/2006/relationships/tags" Target="../tags/tag130.xml"/><Relationship Id="rId53" Type="http://schemas.openxmlformats.org/officeDocument/2006/relationships/tags" Target="../tags/tag138.xml"/><Relationship Id="rId58" Type="http://schemas.openxmlformats.org/officeDocument/2006/relationships/tags" Target="../tags/tag143.xml"/><Relationship Id="rId66" Type="http://schemas.openxmlformats.org/officeDocument/2006/relationships/tags" Target="../tags/tag151.xml"/><Relationship Id="rId74" Type="http://schemas.openxmlformats.org/officeDocument/2006/relationships/tags" Target="../tags/tag159.xml"/><Relationship Id="rId5" Type="http://schemas.openxmlformats.org/officeDocument/2006/relationships/tags" Target="../tags/tag90.xml"/><Relationship Id="rId15" Type="http://schemas.openxmlformats.org/officeDocument/2006/relationships/tags" Target="../tags/tag100.xml"/><Relationship Id="rId23" Type="http://schemas.openxmlformats.org/officeDocument/2006/relationships/tags" Target="../tags/tag108.xml"/><Relationship Id="rId28" Type="http://schemas.openxmlformats.org/officeDocument/2006/relationships/tags" Target="../tags/tag113.xml"/><Relationship Id="rId36" Type="http://schemas.openxmlformats.org/officeDocument/2006/relationships/tags" Target="../tags/tag121.xml"/><Relationship Id="rId49" Type="http://schemas.openxmlformats.org/officeDocument/2006/relationships/tags" Target="../tags/tag134.xml"/><Relationship Id="rId57" Type="http://schemas.openxmlformats.org/officeDocument/2006/relationships/tags" Target="../tags/tag142.xml"/><Relationship Id="rId61" Type="http://schemas.openxmlformats.org/officeDocument/2006/relationships/tags" Target="../tags/tag146.xml"/><Relationship Id="rId10" Type="http://schemas.openxmlformats.org/officeDocument/2006/relationships/tags" Target="../tags/tag95.xml"/><Relationship Id="rId19" Type="http://schemas.openxmlformats.org/officeDocument/2006/relationships/tags" Target="../tags/tag104.xml"/><Relationship Id="rId31" Type="http://schemas.openxmlformats.org/officeDocument/2006/relationships/tags" Target="../tags/tag116.xml"/><Relationship Id="rId44" Type="http://schemas.openxmlformats.org/officeDocument/2006/relationships/tags" Target="../tags/tag129.xml"/><Relationship Id="rId52" Type="http://schemas.openxmlformats.org/officeDocument/2006/relationships/tags" Target="../tags/tag137.xml"/><Relationship Id="rId60" Type="http://schemas.openxmlformats.org/officeDocument/2006/relationships/tags" Target="../tags/tag145.xml"/><Relationship Id="rId65" Type="http://schemas.openxmlformats.org/officeDocument/2006/relationships/tags" Target="../tags/tag150.xml"/><Relationship Id="rId73" Type="http://schemas.openxmlformats.org/officeDocument/2006/relationships/tags" Target="../tags/tag158.xml"/><Relationship Id="rId78" Type="http://schemas.openxmlformats.org/officeDocument/2006/relationships/notesSlide" Target="../notesSlides/notesSlide4.xml"/><Relationship Id="rId4" Type="http://schemas.openxmlformats.org/officeDocument/2006/relationships/tags" Target="../tags/tag89.xml"/><Relationship Id="rId9" Type="http://schemas.openxmlformats.org/officeDocument/2006/relationships/tags" Target="../tags/tag94.xml"/><Relationship Id="rId14" Type="http://schemas.openxmlformats.org/officeDocument/2006/relationships/tags" Target="../tags/tag99.xml"/><Relationship Id="rId22" Type="http://schemas.openxmlformats.org/officeDocument/2006/relationships/tags" Target="../tags/tag107.xml"/><Relationship Id="rId27" Type="http://schemas.openxmlformats.org/officeDocument/2006/relationships/tags" Target="../tags/tag112.xml"/><Relationship Id="rId30" Type="http://schemas.openxmlformats.org/officeDocument/2006/relationships/tags" Target="../tags/tag115.xml"/><Relationship Id="rId35" Type="http://schemas.openxmlformats.org/officeDocument/2006/relationships/tags" Target="../tags/tag120.xml"/><Relationship Id="rId43" Type="http://schemas.openxmlformats.org/officeDocument/2006/relationships/tags" Target="../tags/tag128.xml"/><Relationship Id="rId48" Type="http://schemas.openxmlformats.org/officeDocument/2006/relationships/tags" Target="../tags/tag133.xml"/><Relationship Id="rId56" Type="http://schemas.openxmlformats.org/officeDocument/2006/relationships/tags" Target="../tags/tag141.xml"/><Relationship Id="rId64" Type="http://schemas.openxmlformats.org/officeDocument/2006/relationships/tags" Target="../tags/tag149.xml"/><Relationship Id="rId69" Type="http://schemas.openxmlformats.org/officeDocument/2006/relationships/tags" Target="../tags/tag154.xml"/><Relationship Id="rId77" Type="http://schemas.openxmlformats.org/officeDocument/2006/relationships/slideLayout" Target="../slideLayouts/slideLayout18.xml"/><Relationship Id="rId8" Type="http://schemas.openxmlformats.org/officeDocument/2006/relationships/tags" Target="../tags/tag93.xml"/><Relationship Id="rId51" Type="http://schemas.openxmlformats.org/officeDocument/2006/relationships/tags" Target="../tags/tag136.xml"/><Relationship Id="rId72" Type="http://schemas.openxmlformats.org/officeDocument/2006/relationships/tags" Target="../tags/tag157.xml"/><Relationship Id="rId3" Type="http://schemas.openxmlformats.org/officeDocument/2006/relationships/tags" Target="../tags/tag88.xml"/><Relationship Id="rId12" Type="http://schemas.openxmlformats.org/officeDocument/2006/relationships/tags" Target="../tags/tag97.xml"/><Relationship Id="rId17" Type="http://schemas.openxmlformats.org/officeDocument/2006/relationships/tags" Target="../tags/tag102.xml"/><Relationship Id="rId25" Type="http://schemas.openxmlformats.org/officeDocument/2006/relationships/tags" Target="../tags/tag110.xml"/><Relationship Id="rId33" Type="http://schemas.openxmlformats.org/officeDocument/2006/relationships/tags" Target="../tags/tag118.xml"/><Relationship Id="rId38" Type="http://schemas.openxmlformats.org/officeDocument/2006/relationships/tags" Target="../tags/tag123.xml"/><Relationship Id="rId46" Type="http://schemas.openxmlformats.org/officeDocument/2006/relationships/tags" Target="../tags/tag131.xml"/><Relationship Id="rId59" Type="http://schemas.openxmlformats.org/officeDocument/2006/relationships/tags" Target="../tags/tag144.xml"/><Relationship Id="rId67" Type="http://schemas.openxmlformats.org/officeDocument/2006/relationships/tags" Target="../tags/tag152.xml"/><Relationship Id="rId20" Type="http://schemas.openxmlformats.org/officeDocument/2006/relationships/tags" Target="../tags/tag105.xml"/><Relationship Id="rId41" Type="http://schemas.openxmlformats.org/officeDocument/2006/relationships/tags" Target="../tags/tag126.xml"/><Relationship Id="rId54" Type="http://schemas.openxmlformats.org/officeDocument/2006/relationships/tags" Target="../tags/tag139.xml"/><Relationship Id="rId62" Type="http://schemas.openxmlformats.org/officeDocument/2006/relationships/tags" Target="../tags/tag147.xml"/><Relationship Id="rId70" Type="http://schemas.openxmlformats.org/officeDocument/2006/relationships/tags" Target="../tags/tag155.xml"/><Relationship Id="rId75" Type="http://schemas.openxmlformats.org/officeDocument/2006/relationships/tags" Target="../tags/tag160.xml"/><Relationship Id="rId1" Type="http://schemas.openxmlformats.org/officeDocument/2006/relationships/tags" Target="../tags/tag86.xml"/><Relationship Id="rId6" Type="http://schemas.openxmlformats.org/officeDocument/2006/relationships/tags" Target="../tags/tag9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p:txBody>
          <a:bodyPr/>
          <a:lstStyle/>
          <a:p>
            <a:pPr>
              <a:spcAft>
                <a:spcPts val="0"/>
              </a:spcAft>
              <a:defRPr/>
            </a:pPr>
            <a:r>
              <a:rPr lang="en-US" sz="5000"/>
              <a:t>CHINO BASIN WATERMASTER</a:t>
            </a:r>
            <a:endParaRPr sz="5000"/>
          </a:p>
        </p:txBody>
      </p:sp>
      <p:sp>
        <p:nvSpPr>
          <p:cNvPr id="5" name="Subtitle 2"/>
          <p:cNvSpPr>
            <a:spLocks noGrp="1"/>
          </p:cNvSpPr>
          <p:nvPr>
            <p:ph type="subTitle" idx="1"/>
          </p:nvPr>
        </p:nvSpPr>
        <p:spPr bwMode="auto">
          <a:xfrm>
            <a:off x="533400" y="2423850"/>
            <a:ext cx="7854950" cy="1315598"/>
          </a:xfrm>
        </p:spPr>
        <p:txBody>
          <a:bodyPr/>
          <a:lstStyle/>
          <a:p>
            <a:pPr marR="0" algn="ctr">
              <a:lnSpc>
                <a:spcPct val="90000"/>
              </a:lnSpc>
              <a:defRPr/>
            </a:pPr>
            <a:endParaRPr lang="en-US" sz="2400"/>
          </a:p>
          <a:p>
            <a:pPr marR="0" algn="l">
              <a:lnSpc>
                <a:spcPct val="90000"/>
              </a:lnSpc>
              <a:spcAft>
                <a:spcPts val="1200"/>
              </a:spcAft>
              <a:defRPr/>
            </a:pPr>
            <a:r>
              <a:rPr lang="en-US" sz="2800" b="1"/>
              <a:t>2020 OBMP Update</a:t>
            </a:r>
            <a:endParaRPr/>
          </a:p>
          <a:p>
            <a:pPr marR="0" algn="l">
              <a:lnSpc>
                <a:spcPct val="90000"/>
              </a:lnSpc>
              <a:defRPr/>
            </a:pPr>
            <a:r>
              <a:rPr lang="en-US" sz="2000"/>
              <a:t>Listening Session #1</a:t>
            </a:r>
            <a:endParaRPr/>
          </a:p>
          <a:p>
            <a:pPr marR="0" algn="l">
              <a:lnSpc>
                <a:spcPct val="90000"/>
              </a:lnSpc>
              <a:defRPr/>
            </a:pPr>
            <a:r>
              <a:rPr lang="en-US" sz="2000"/>
              <a:t>January 15, 2019</a:t>
            </a:r>
            <a:endParaRPr/>
          </a:p>
          <a:p>
            <a:pPr marR="0">
              <a:lnSpc>
                <a:spcPct val="90000"/>
              </a:lnSpc>
              <a:defRPr/>
            </a:pPr>
            <a:endParaRPr lang="en-US" sz="2400"/>
          </a:p>
        </p:txBody>
      </p:sp>
      <p:pic>
        <p:nvPicPr>
          <p:cNvPr id="6" name="Picture 3" descr="ChinoLogo_final_new.jpg"/>
          <p:cNvPicPr>
            <a:picLocks noChangeAspect="1"/>
          </p:cNvPicPr>
          <p:nvPr/>
        </p:nvPicPr>
        <p:blipFill>
          <a:blip r:embed="rId2"/>
          <a:stretch/>
        </p:blipFill>
        <p:spPr bwMode="auto">
          <a:xfrm>
            <a:off x="7268451" y="3374800"/>
            <a:ext cx="1094936" cy="1137352"/>
          </a:xfrm>
          <a:prstGeom prst="roundRect">
            <a:avLst>
              <a:gd name="adj" fmla="val 50000"/>
            </a:avLst>
          </a:prstGeom>
          <a:solidFill>
            <a:srgbClr val="FFFFFF">
              <a:shade val="85000"/>
            </a:srgbClr>
          </a:solidFill>
          <a:ln>
            <a:noFill/>
          </a:ln>
        </p:spPr>
      </p:pic>
      <p:sp>
        <p:nvSpPr>
          <p:cNvPr id="7" name="Slide Number Placeholder 4"/>
          <p:cNvSpPr>
            <a:spLocks noGrp="1"/>
          </p:cNvSpPr>
          <p:nvPr>
            <p:ph type="sldNum" sz="quarter" idx="12"/>
          </p:nvPr>
        </p:nvSpPr>
        <p:spPr bwMode="auto"/>
        <p:txBody>
          <a:bodyPr/>
          <a:lstStyle/>
          <a:p>
            <a:pPr>
              <a:defRPr/>
            </a:pPr>
            <a:r>
              <a:rPr lang="en-US"/>
              <a:t>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sz="4800" dirty="0"/>
              <a:t>OBMP PEIR</a:t>
            </a:r>
            <a:endParaRPr dirty="0"/>
          </a:p>
        </p:txBody>
      </p:sp>
      <p:sp>
        <p:nvSpPr>
          <p:cNvPr id="5" name="Content Placeholder 2"/>
          <p:cNvSpPr>
            <a:spLocks noGrp="1"/>
          </p:cNvSpPr>
          <p:nvPr>
            <p:ph idx="1"/>
          </p:nvPr>
        </p:nvSpPr>
        <p:spPr bwMode="auto"/>
        <p:txBody>
          <a:bodyPr/>
          <a:lstStyle/>
          <a:p>
            <a:pPr>
              <a:spcAft>
                <a:spcPts val="1200"/>
              </a:spcAft>
              <a:buFont typeface="Arial"/>
              <a:buChar char="•"/>
              <a:defRPr/>
            </a:pPr>
            <a:r>
              <a:rPr lang="en-US" sz="2400"/>
              <a:t>Only one potentially significant adverse impact identified in the PEIR: operational, cumulative air quality due to energy consumption</a:t>
            </a:r>
            <a:endParaRPr sz="2400"/>
          </a:p>
          <a:p>
            <a:pPr>
              <a:spcAft>
                <a:spcPts val="1200"/>
              </a:spcAft>
              <a:buFont typeface="Arial"/>
              <a:buChar char="•"/>
              <a:defRPr/>
            </a:pPr>
            <a:r>
              <a:rPr lang="en-US" sz="2400"/>
              <a:t>Statement of overriding considerations adopted by the IEUA Board in 2000.  </a:t>
            </a:r>
            <a:endParaRPr sz="2400"/>
          </a:p>
          <a:p>
            <a:pPr>
              <a:spcAft>
                <a:spcPts val="1200"/>
              </a:spcAft>
              <a:buFont typeface="Arial"/>
              <a:buChar char="•"/>
              <a:defRPr/>
            </a:pPr>
            <a:r>
              <a:rPr lang="en-US" sz="2400"/>
              <a:t>The water issues encountered at each stage of OBMP implementation were addressed at those times.</a:t>
            </a:r>
            <a:endParaRPr sz="2400"/>
          </a:p>
          <a:p>
            <a:pPr>
              <a:spcAft>
                <a:spcPts val="1200"/>
              </a:spcAft>
              <a:defRPr/>
            </a:pPr>
            <a:endParaRPr lang="en-US" sz="2400"/>
          </a:p>
        </p:txBody>
      </p:sp>
      <p:sp>
        <p:nvSpPr>
          <p:cNvPr id="6" name="Slide Number Placeholder 3"/>
          <p:cNvSpPr>
            <a:spLocks noGrp="1"/>
          </p:cNvSpPr>
          <p:nvPr>
            <p:ph type="sldNum" sz="quarter" idx="12"/>
          </p:nvPr>
        </p:nvSpPr>
        <p:spPr bwMode="auto"/>
        <p:txBody>
          <a:bodyPr/>
          <a:lstStyle/>
          <a:p>
            <a:pPr>
              <a:defRPr/>
            </a:pPr>
            <a:r>
              <a:rPr lang="en-US"/>
              <a:t>10</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57200" y="485899"/>
            <a:ext cx="8229600" cy="858000"/>
          </a:xfrm>
        </p:spPr>
        <p:txBody>
          <a:bodyPr/>
          <a:lstStyle/>
          <a:p>
            <a:pPr>
              <a:defRPr/>
            </a:pPr>
            <a:r>
              <a:rPr lang="en-US" sz="4800" dirty="0"/>
              <a:t>OBMP PEIR</a:t>
            </a:r>
            <a:endParaRPr dirty="0"/>
          </a:p>
        </p:txBody>
      </p:sp>
      <p:sp>
        <p:nvSpPr>
          <p:cNvPr id="5" name="Content Placeholder 2"/>
          <p:cNvSpPr>
            <a:spLocks noGrp="1"/>
          </p:cNvSpPr>
          <p:nvPr>
            <p:ph idx="1"/>
          </p:nvPr>
        </p:nvSpPr>
        <p:spPr bwMode="auto">
          <a:xfrm>
            <a:off x="457200" y="1349995"/>
            <a:ext cx="8363272" cy="3294957"/>
          </a:xfrm>
        </p:spPr>
        <p:txBody>
          <a:bodyPr/>
          <a:lstStyle/>
          <a:p>
            <a:pPr>
              <a:spcAft>
                <a:spcPts val="1200"/>
              </a:spcAft>
              <a:buFont typeface="Arial"/>
              <a:buChar char="•"/>
              <a:defRPr/>
            </a:pPr>
            <a:r>
              <a:rPr lang="en-US" sz="2000" dirty="0"/>
              <a:t>All specific projects implemented between 2000 and 2010 relied on the PEIR and the subsequent Facilities Master Plans PEIR for environmental findings</a:t>
            </a:r>
            <a:endParaRPr sz="2000" dirty="0"/>
          </a:p>
          <a:p>
            <a:pPr>
              <a:spcAft>
                <a:spcPts val="1200"/>
              </a:spcAft>
              <a:buFont typeface="Arial"/>
              <a:buChar char="•"/>
              <a:defRPr/>
            </a:pPr>
            <a:r>
              <a:rPr lang="en-US" sz="2000" dirty="0"/>
              <a:t>Subsequent EIRs:         </a:t>
            </a:r>
            <a:endParaRPr sz="2000" dirty="0"/>
          </a:p>
          <a:p>
            <a:pPr lvl="2">
              <a:spcAft>
                <a:spcPts val="1200"/>
              </a:spcAft>
              <a:buFont typeface="Arial"/>
              <a:buChar char="•"/>
              <a:defRPr/>
            </a:pPr>
            <a:r>
              <a:rPr lang="en-US" sz="2000" dirty="0"/>
              <a:t>Peace II Project SEIR (2010): Desalter Expansion, Basin Reoperation and Hydraulic Control </a:t>
            </a:r>
            <a:endParaRPr sz="2000" dirty="0"/>
          </a:p>
          <a:p>
            <a:pPr lvl="2">
              <a:spcAft>
                <a:spcPts val="1200"/>
              </a:spcAft>
              <a:buFont typeface="Arial"/>
              <a:buChar char="•"/>
              <a:defRPr/>
            </a:pPr>
            <a:r>
              <a:rPr lang="en-US" sz="2000" dirty="0"/>
              <a:t>IEUA Facilities Master Plan PEIR (2016): Six IEUA Master Plans evaluated</a:t>
            </a:r>
          </a:p>
          <a:p>
            <a:pPr>
              <a:spcAft>
                <a:spcPts val="1200"/>
              </a:spcAft>
              <a:buFont typeface="Arial"/>
              <a:buChar char="•"/>
              <a:defRPr/>
            </a:pPr>
            <a:r>
              <a:rPr lang="en-US" sz="2400" dirty="0"/>
              <a:t>PEIR/SEIRs have been assisted successful grant applications</a:t>
            </a:r>
            <a:endParaRPr sz="2000" dirty="0"/>
          </a:p>
        </p:txBody>
      </p:sp>
      <p:sp>
        <p:nvSpPr>
          <p:cNvPr id="6" name="Slide Number Placeholder 3"/>
          <p:cNvSpPr>
            <a:spLocks noGrp="1"/>
          </p:cNvSpPr>
          <p:nvPr>
            <p:ph type="sldNum" sz="quarter" idx="12"/>
          </p:nvPr>
        </p:nvSpPr>
        <p:spPr bwMode="auto"/>
        <p:txBody>
          <a:bodyPr/>
          <a:lstStyle/>
          <a:p>
            <a:pPr>
              <a:defRPr/>
            </a:pPr>
            <a:r>
              <a:rPr lang="en-US"/>
              <a:t>11</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sz="4800"/>
              <a:t>OBMP Implementation</a:t>
            </a:r>
            <a:endParaRPr/>
          </a:p>
        </p:txBody>
      </p:sp>
      <p:sp>
        <p:nvSpPr>
          <p:cNvPr id="5" name="Content Placeholder 2"/>
          <p:cNvSpPr>
            <a:spLocks noGrp="1"/>
          </p:cNvSpPr>
          <p:nvPr>
            <p:ph idx="1"/>
          </p:nvPr>
        </p:nvSpPr>
        <p:spPr bwMode="auto"/>
        <p:txBody>
          <a:bodyPr/>
          <a:lstStyle/>
          <a:p>
            <a:pPr>
              <a:spcAft>
                <a:spcPts val="1200"/>
              </a:spcAft>
              <a:defRPr/>
            </a:pPr>
            <a:r>
              <a:rPr lang="en-US" dirty="0"/>
              <a:t>What did we accomplish in implementing the OBMP?  </a:t>
            </a:r>
          </a:p>
          <a:p>
            <a:pPr>
              <a:spcAft>
                <a:spcPts val="1200"/>
              </a:spcAft>
              <a:defRPr/>
            </a:pPr>
            <a:r>
              <a:rPr lang="en-US" dirty="0"/>
              <a:t>Costs/Benefits  </a:t>
            </a:r>
          </a:p>
          <a:p>
            <a:pPr>
              <a:spcAft>
                <a:spcPts val="1200"/>
              </a:spcAft>
              <a:defRPr/>
            </a:pPr>
            <a:r>
              <a:rPr lang="en-US" dirty="0"/>
              <a:t>What did we not accomplish?</a:t>
            </a:r>
            <a:endParaRPr dirty="0"/>
          </a:p>
        </p:txBody>
      </p:sp>
      <p:sp>
        <p:nvSpPr>
          <p:cNvPr id="6" name="Slide Number Placeholder 3"/>
          <p:cNvSpPr>
            <a:spLocks noGrp="1"/>
          </p:cNvSpPr>
          <p:nvPr>
            <p:ph type="sldNum" sz="quarter" idx="12"/>
          </p:nvPr>
        </p:nvSpPr>
        <p:spPr bwMode="auto"/>
        <p:txBody>
          <a:bodyPr/>
          <a:lstStyle/>
          <a:p>
            <a:pPr>
              <a:defRPr/>
            </a:pPr>
            <a:r>
              <a:rPr lang="en-US"/>
              <a:t>13</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3891"/>
            <a:ext cx="8229600" cy="858000"/>
          </a:xfrm>
        </p:spPr>
        <p:txBody>
          <a:bodyPr/>
          <a:lstStyle/>
          <a:p>
            <a:r>
              <a:rPr lang="en-US" sz="3600" dirty="0"/>
              <a:t>Storm and supplemental water recharge</a:t>
            </a:r>
          </a:p>
        </p:txBody>
      </p:sp>
      <p:sp>
        <p:nvSpPr>
          <p:cNvPr id="3" name="Content Placeholder 2"/>
          <p:cNvSpPr>
            <a:spLocks noGrp="1"/>
          </p:cNvSpPr>
          <p:nvPr>
            <p:ph idx="1"/>
          </p:nvPr>
        </p:nvSpPr>
        <p:spPr>
          <a:xfrm>
            <a:off x="457200" y="1337433"/>
            <a:ext cx="8229600" cy="3708083"/>
          </a:xfrm>
        </p:spPr>
        <p:txBody>
          <a:bodyPr/>
          <a:lstStyle/>
          <a:p>
            <a:pPr marL="204788" lvl="0" indent="-204788" rtl="0" fontAlgn="base">
              <a:spcBef>
                <a:spcPct val="20000"/>
              </a:spcBef>
              <a:spcAft>
                <a:spcPts val="900"/>
              </a:spcAft>
              <a:buFont typeface="Wingdings 2" pitchFamily="18" charset="2"/>
              <a:buChar char=""/>
            </a:pPr>
            <a:r>
              <a:rPr lang="en-US" sz="1950" kern="1200" dirty="0">
                <a:solidFill>
                  <a:prstClr val="white"/>
                </a:solidFill>
              </a:rPr>
              <a:t>Urbanization and flood control improvements reduced groundwater recharge and net recharge</a:t>
            </a:r>
          </a:p>
          <a:p>
            <a:pPr marL="204788" lvl="0" indent="-204788" rtl="0" fontAlgn="base">
              <a:spcBef>
                <a:spcPct val="20000"/>
              </a:spcBef>
              <a:spcAft>
                <a:spcPts val="900"/>
              </a:spcAft>
              <a:buFont typeface="Wingdings 2" pitchFamily="18" charset="2"/>
              <a:buChar char=""/>
            </a:pPr>
            <a:r>
              <a:rPr lang="en-US" sz="1950" kern="1200" dirty="0">
                <a:solidFill>
                  <a:prstClr val="white"/>
                </a:solidFill>
              </a:rPr>
              <a:t>Existing recharge capacity was insufficient to meet Replenishment and other basin management needs.</a:t>
            </a:r>
          </a:p>
          <a:p>
            <a:pPr marL="204788" lvl="0" indent="-204788" rtl="0" fontAlgn="base">
              <a:spcBef>
                <a:spcPct val="20000"/>
              </a:spcBef>
              <a:spcAft>
                <a:spcPct val="0"/>
              </a:spcAft>
              <a:buFont typeface="Wingdings 2" pitchFamily="18" charset="2"/>
              <a:buChar char=""/>
            </a:pPr>
            <a:r>
              <a:rPr lang="en-US" sz="1950" kern="1200" dirty="0">
                <a:solidFill>
                  <a:prstClr val="white"/>
                </a:solidFill>
              </a:rPr>
              <a:t>Recharge master plans were completed in 2002, 2013 and 2018</a:t>
            </a:r>
          </a:p>
          <a:p>
            <a:pPr marL="479822" lvl="1" indent="-184547" rtl="0" fontAlgn="base">
              <a:spcBef>
                <a:spcPct val="20000"/>
              </a:spcBef>
              <a:spcAft>
                <a:spcPct val="0"/>
              </a:spcAft>
              <a:buClr>
                <a:srgbClr val="0F6FC6"/>
              </a:buClr>
              <a:buFont typeface="Wingdings 2" pitchFamily="18" charset="2"/>
              <a:buChar char=""/>
            </a:pPr>
            <a:r>
              <a:rPr lang="en-US" sz="1800" kern="1200" dirty="0">
                <a:solidFill>
                  <a:prstClr val="white"/>
                </a:solidFill>
              </a:rPr>
              <a:t>Recharge improvements have been completed at 20 existing and new recharge facilities</a:t>
            </a:r>
          </a:p>
          <a:p>
            <a:pPr marL="479822" lvl="1" indent="-184547" rtl="0" fontAlgn="base">
              <a:spcBef>
                <a:spcPct val="20000"/>
              </a:spcBef>
              <a:spcAft>
                <a:spcPct val="0"/>
              </a:spcAft>
              <a:buClr>
                <a:srgbClr val="0F6FC6"/>
              </a:buClr>
              <a:buFont typeface="Wingdings 2" pitchFamily="18" charset="2"/>
              <a:buChar char=""/>
            </a:pPr>
            <a:r>
              <a:rPr lang="en-US" sz="1800" kern="1200" dirty="0">
                <a:solidFill>
                  <a:prstClr val="white"/>
                </a:solidFill>
              </a:rPr>
              <a:t>Additional improvements will be completed by 2021</a:t>
            </a:r>
          </a:p>
          <a:p>
            <a:pPr marL="479822" lvl="1" indent="-184547" rtl="0" fontAlgn="base">
              <a:spcBef>
                <a:spcPct val="20000"/>
              </a:spcBef>
              <a:spcAft>
                <a:spcPct val="0"/>
              </a:spcAft>
              <a:buClr>
                <a:srgbClr val="0F6FC6"/>
              </a:buClr>
              <a:buFont typeface="Wingdings 2" pitchFamily="18" charset="2"/>
              <a:buChar char=""/>
            </a:pPr>
            <a:r>
              <a:rPr lang="en-US" sz="1800" kern="1200" dirty="0">
                <a:solidFill>
                  <a:prstClr val="white"/>
                </a:solidFill>
              </a:rPr>
              <a:t>Cumulative RMP stormwater recharge through 2018 is 137,000 </a:t>
            </a:r>
            <a:r>
              <a:rPr lang="en-US" sz="1800" kern="1200" dirty="0" err="1">
                <a:solidFill>
                  <a:prstClr val="white"/>
                </a:solidFill>
              </a:rPr>
              <a:t>af</a:t>
            </a:r>
            <a:endParaRPr lang="en-US" sz="1800" kern="1200" dirty="0">
              <a:solidFill>
                <a:prstClr val="white"/>
              </a:solidFill>
            </a:endParaRPr>
          </a:p>
          <a:p>
            <a:pPr marL="479822" lvl="1" indent="-184547" rtl="0" fontAlgn="base">
              <a:spcBef>
                <a:spcPct val="20000"/>
              </a:spcBef>
              <a:spcAft>
                <a:spcPct val="0"/>
              </a:spcAft>
              <a:buClr>
                <a:srgbClr val="0F6FC6"/>
              </a:buClr>
              <a:buFont typeface="Wingdings 2" pitchFamily="18" charset="2"/>
              <a:buChar char=""/>
            </a:pPr>
            <a:r>
              <a:rPr lang="en-US" sz="1800" kern="1200" dirty="0">
                <a:solidFill>
                  <a:prstClr val="white"/>
                </a:solidFill>
              </a:rPr>
              <a:t>Cumulative imported water recharge through 2018 is 196,000 </a:t>
            </a:r>
            <a:r>
              <a:rPr lang="en-US" sz="1800" kern="1200" dirty="0" err="1">
                <a:solidFill>
                  <a:prstClr val="white"/>
                </a:solidFill>
              </a:rPr>
              <a:t>af</a:t>
            </a:r>
            <a:endParaRPr lang="en-US" sz="1800" kern="1200" dirty="0">
              <a:solidFill>
                <a:prstClr val="white"/>
              </a:solidFill>
            </a:endParaRPr>
          </a:p>
          <a:p>
            <a:pPr marL="295275" lvl="1" indent="0">
              <a:buNone/>
            </a:pPr>
            <a:endParaRPr lang="en-US" dirty="0"/>
          </a:p>
        </p:txBody>
      </p:sp>
      <p:sp>
        <p:nvSpPr>
          <p:cNvPr id="4" name="Slide Number Placeholder 3"/>
          <p:cNvSpPr>
            <a:spLocks noGrp="1"/>
          </p:cNvSpPr>
          <p:nvPr>
            <p:ph type="sldNum" sz="quarter" idx="12"/>
          </p:nvPr>
        </p:nvSpPr>
        <p:spPr/>
        <p:txBody>
          <a:bodyPr/>
          <a:lstStyle/>
          <a:p>
            <a:pPr>
              <a:defRPr/>
            </a:pPr>
            <a:fld id="{7E777F78-1ED5-4261-B752-08BD7507AB08}" type="slidenum">
              <a:rPr lang="en-US" smtClean="0"/>
              <a:pPr>
                <a:defRPr/>
              </a:pPr>
              <a:t>13</a:t>
            </a:fld>
            <a:endParaRPr lang="en-US" dirty="0"/>
          </a:p>
        </p:txBody>
      </p:sp>
    </p:spTree>
    <p:extLst>
      <p:ext uri="{BB962C8B-B14F-4D97-AF65-F5344CB8AC3E}">
        <p14:creationId xmlns:p14="http://schemas.microsoft.com/office/powerpoint/2010/main" val="3154229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Channel_Lining_1990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 y="-340519"/>
            <a:ext cx="7543800" cy="58293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Footer Placeholder 5"/>
          <p:cNvSpPr>
            <a:spLocks noGrp="1"/>
          </p:cNvSpPr>
          <p:nvPr>
            <p:ph type="ftr" sz="quarter" idx="11"/>
          </p:nvPr>
        </p:nvSpPr>
        <p:spPr/>
        <p:txBody>
          <a:bodyPr/>
          <a:lstStyle/>
          <a:p>
            <a:r>
              <a:rPr lang="en-US" dirty="0"/>
              <a:t>Wildermuth Environmental</a:t>
            </a:r>
          </a:p>
        </p:txBody>
      </p:sp>
      <p:sp>
        <p:nvSpPr>
          <p:cNvPr id="7" name="Slide Number Placeholder 6"/>
          <p:cNvSpPr>
            <a:spLocks noGrp="1"/>
          </p:cNvSpPr>
          <p:nvPr>
            <p:ph type="sldNum" sz="quarter" idx="12"/>
          </p:nvPr>
        </p:nvSpPr>
        <p:spPr/>
        <p:txBody>
          <a:bodyPr/>
          <a:lstStyle/>
          <a:p>
            <a:fld id="{687D7A59-36E2-48B9-B146-C1E59501F63F}" type="slidenum">
              <a:rPr lang="en-US" smtClean="0"/>
              <a:pPr/>
              <a:t>14</a:t>
            </a:fld>
            <a:endParaRPr lang="en-US" dirty="0"/>
          </a:p>
        </p:txBody>
      </p:sp>
      <p:sp>
        <p:nvSpPr>
          <p:cNvPr id="2" name="TextBox 1">
            <a:extLst>
              <a:ext uri="{FF2B5EF4-FFF2-40B4-BE49-F238E27FC236}">
                <a16:creationId xmlns:a16="http://schemas.microsoft.com/office/drawing/2014/main" id="{DB25100A-CBB3-CD47-B6F2-3FE6FAA3C701}"/>
              </a:ext>
            </a:extLst>
          </p:cNvPr>
          <p:cNvSpPr txBox="1"/>
          <p:nvPr/>
        </p:nvSpPr>
        <p:spPr>
          <a:xfrm>
            <a:off x="1115616" y="53851"/>
            <a:ext cx="1771650" cy="629915"/>
          </a:xfrm>
          <a:prstGeom prst="rect">
            <a:avLst/>
          </a:prstGeom>
          <a:solidFill>
            <a:schemeClr val="tx1"/>
          </a:solidFill>
          <a:ln>
            <a:solidFill>
              <a:schemeClr val="bg1"/>
            </a:solidFill>
          </a:ln>
        </p:spPr>
        <p:txBody>
          <a:bodyPr wrap="square" rtlCol="0">
            <a:noAutofit/>
          </a:bodyPr>
          <a:lstStyle/>
          <a:p>
            <a:pPr algn="ctr"/>
            <a:r>
              <a:rPr lang="en-US" dirty="0">
                <a:solidFill>
                  <a:schemeClr val="bg1"/>
                </a:solidFill>
              </a:rPr>
              <a:t>Channel Lining</a:t>
            </a:r>
          </a:p>
          <a:p>
            <a:pPr algn="ctr"/>
            <a:r>
              <a:rPr lang="en-US" sz="1600" i="1" dirty="0">
                <a:solidFill>
                  <a:schemeClr val="bg1"/>
                </a:solidFill>
              </a:rPr>
              <a:t>1950 to 2000</a:t>
            </a:r>
          </a:p>
        </p:txBody>
      </p:sp>
    </p:spTree>
    <p:extLst>
      <p:ext uri="{BB962C8B-B14F-4D97-AF65-F5344CB8AC3E}">
        <p14:creationId xmlns:p14="http://schemas.microsoft.com/office/powerpoint/2010/main" val="395398705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2DB2598-E574-4D51-8F5A-99CF331C56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1297"/>
            <a:ext cx="6732240" cy="5175343"/>
          </a:xfrm>
        </p:spPr>
      </p:pic>
      <p:sp>
        <p:nvSpPr>
          <p:cNvPr id="4" name="Slide Number Placeholder 3"/>
          <p:cNvSpPr>
            <a:spLocks noGrp="1"/>
          </p:cNvSpPr>
          <p:nvPr>
            <p:ph type="sldNum" sz="quarter" idx="12"/>
          </p:nvPr>
        </p:nvSpPr>
        <p:spPr/>
        <p:txBody>
          <a:bodyPr/>
          <a:lstStyle/>
          <a:p>
            <a:pPr>
              <a:defRPr/>
            </a:pPr>
            <a:fld id="{7E777F78-1ED5-4261-B752-08BD7507AB08}" type="slidenum">
              <a:rPr lang="en-US" smtClean="0"/>
              <a:pPr>
                <a:defRPr/>
              </a:pPr>
              <a:t>15</a:t>
            </a:fld>
            <a:endParaRPr lang="en-US" dirty="0"/>
          </a:p>
        </p:txBody>
      </p:sp>
      <p:sp>
        <p:nvSpPr>
          <p:cNvPr id="5" name="Title 1">
            <a:extLst>
              <a:ext uri="{FF2B5EF4-FFF2-40B4-BE49-F238E27FC236}">
                <a16:creationId xmlns:a16="http://schemas.microsoft.com/office/drawing/2014/main" id="{539C407E-6336-6348-907E-B0AA9947EE0B}"/>
              </a:ext>
            </a:extLst>
          </p:cNvPr>
          <p:cNvSpPr>
            <a:spLocks noGrp="1"/>
          </p:cNvSpPr>
          <p:nvPr>
            <p:ph type="title"/>
          </p:nvPr>
        </p:nvSpPr>
        <p:spPr>
          <a:xfrm>
            <a:off x="6953250" y="1145381"/>
            <a:ext cx="1943100" cy="3014663"/>
          </a:xfrm>
        </p:spPr>
        <p:txBody>
          <a:bodyPr/>
          <a:lstStyle/>
          <a:p>
            <a:r>
              <a:rPr lang="en-US" sz="1800" dirty="0"/>
              <a:t>By 2021, the OBMP recharge projects implemented by Watermaster, IEUA , CBWCD and SBCFCD will have mitigated the stormwater recharge lost through channel lining</a:t>
            </a:r>
          </a:p>
        </p:txBody>
      </p:sp>
      <p:sp>
        <p:nvSpPr>
          <p:cNvPr id="3" name="TextBox 2">
            <a:extLst>
              <a:ext uri="{FF2B5EF4-FFF2-40B4-BE49-F238E27FC236}">
                <a16:creationId xmlns:a16="http://schemas.microsoft.com/office/drawing/2014/main" id="{942127A9-95A9-9942-B8AC-923702B352F7}"/>
              </a:ext>
            </a:extLst>
          </p:cNvPr>
          <p:cNvSpPr txBox="1"/>
          <p:nvPr/>
        </p:nvSpPr>
        <p:spPr>
          <a:xfrm>
            <a:off x="2890798" y="614996"/>
            <a:ext cx="2198038" cy="369332"/>
          </a:xfrm>
          <a:prstGeom prst="rect">
            <a:avLst/>
          </a:prstGeom>
          <a:solidFill>
            <a:schemeClr val="tx1"/>
          </a:solidFill>
          <a:ln>
            <a:solidFill>
              <a:schemeClr val="bg1"/>
            </a:solidFill>
          </a:ln>
          <a:effectLst>
            <a:outerShdw blurRad="50800" dist="38100" dir="2700000" algn="tl" rotWithShape="0">
              <a:prstClr val="black">
                <a:alpha val="40000"/>
              </a:prstClr>
            </a:outerShdw>
          </a:effectLst>
        </p:spPr>
        <p:txBody>
          <a:bodyPr wrap="none" rtlCol="0">
            <a:spAutoFit/>
          </a:bodyPr>
          <a:lstStyle/>
          <a:p>
            <a:r>
              <a:rPr lang="en-US" dirty="0">
                <a:solidFill>
                  <a:schemeClr val="bg1"/>
                </a:solidFill>
              </a:rPr>
              <a:t>Historical Recharge</a:t>
            </a:r>
          </a:p>
        </p:txBody>
      </p:sp>
      <p:cxnSp>
        <p:nvCxnSpPr>
          <p:cNvPr id="8" name="Straight Arrow Connector 7">
            <a:extLst>
              <a:ext uri="{FF2B5EF4-FFF2-40B4-BE49-F238E27FC236}">
                <a16:creationId xmlns:a16="http://schemas.microsoft.com/office/drawing/2014/main" id="{D4AEC904-B2D0-FC44-9E78-4AB68E537DD5}"/>
              </a:ext>
            </a:extLst>
          </p:cNvPr>
          <p:cNvCxnSpPr>
            <a:cxnSpLocks/>
            <a:stCxn id="3" idx="1"/>
          </p:cNvCxnSpPr>
          <p:nvPr/>
        </p:nvCxnSpPr>
        <p:spPr>
          <a:xfrm flipH="1">
            <a:off x="2514600" y="799662"/>
            <a:ext cx="376198" cy="86006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374A82B-C362-DF45-A3B4-E87151411A9E}"/>
              </a:ext>
            </a:extLst>
          </p:cNvPr>
          <p:cNvCxnSpPr>
            <a:cxnSpLocks/>
            <a:stCxn id="3" idx="3"/>
          </p:cNvCxnSpPr>
          <p:nvPr/>
        </p:nvCxnSpPr>
        <p:spPr>
          <a:xfrm>
            <a:off x="5088836" y="799662"/>
            <a:ext cx="111815" cy="148871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E4BC411-4320-304C-AF8E-8CEE494C0A04}"/>
              </a:ext>
            </a:extLst>
          </p:cNvPr>
          <p:cNvSpPr txBox="1"/>
          <p:nvPr/>
        </p:nvSpPr>
        <p:spPr>
          <a:xfrm>
            <a:off x="3200400" y="2680708"/>
            <a:ext cx="1806905" cy="230832"/>
          </a:xfrm>
          <a:prstGeom prst="rect">
            <a:avLst/>
          </a:prstGeom>
          <a:noFill/>
        </p:spPr>
        <p:txBody>
          <a:bodyPr wrap="none" rtlCol="0">
            <a:spAutoFit/>
          </a:bodyPr>
          <a:lstStyle/>
          <a:p>
            <a:r>
              <a:rPr lang="en-US" sz="900" dirty="0">
                <a:solidFill>
                  <a:schemeClr val="bg1"/>
                </a:solidFill>
              </a:rPr>
              <a:t>Average Recharge 2013 RMPU</a:t>
            </a:r>
          </a:p>
        </p:txBody>
      </p:sp>
      <p:sp>
        <p:nvSpPr>
          <p:cNvPr id="16" name="TextBox 15">
            <a:extLst>
              <a:ext uri="{FF2B5EF4-FFF2-40B4-BE49-F238E27FC236}">
                <a16:creationId xmlns:a16="http://schemas.microsoft.com/office/drawing/2014/main" id="{C3AB6465-312E-2741-BDE5-E8F5937D98DD}"/>
              </a:ext>
            </a:extLst>
          </p:cNvPr>
          <p:cNvSpPr txBox="1"/>
          <p:nvPr/>
        </p:nvSpPr>
        <p:spPr>
          <a:xfrm>
            <a:off x="3200400" y="3238796"/>
            <a:ext cx="1806905" cy="230832"/>
          </a:xfrm>
          <a:prstGeom prst="rect">
            <a:avLst/>
          </a:prstGeom>
          <a:noFill/>
        </p:spPr>
        <p:txBody>
          <a:bodyPr wrap="none" rtlCol="0">
            <a:spAutoFit/>
          </a:bodyPr>
          <a:lstStyle/>
          <a:p>
            <a:r>
              <a:rPr lang="en-US" sz="900" dirty="0">
                <a:solidFill>
                  <a:schemeClr val="bg1"/>
                </a:solidFill>
              </a:rPr>
              <a:t>Average Recharge 2002 RMPU</a:t>
            </a:r>
          </a:p>
        </p:txBody>
      </p:sp>
    </p:spTree>
    <p:extLst>
      <p:ext uri="{BB962C8B-B14F-4D97-AF65-F5344CB8AC3E}">
        <p14:creationId xmlns:p14="http://schemas.microsoft.com/office/powerpoint/2010/main" val="3564541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CBD87643-B284-4CA5-8ABC-51456E9E0FD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8650" y="-740569"/>
            <a:ext cx="12895118" cy="8343900"/>
          </a:xfrm>
        </p:spPr>
      </p:pic>
      <p:sp>
        <p:nvSpPr>
          <p:cNvPr id="4" name="Slide Number Placeholder 3"/>
          <p:cNvSpPr>
            <a:spLocks noGrp="1"/>
          </p:cNvSpPr>
          <p:nvPr>
            <p:ph type="sldNum" sz="quarter" idx="12"/>
          </p:nvPr>
        </p:nvSpPr>
        <p:spPr/>
        <p:txBody>
          <a:bodyPr/>
          <a:lstStyle/>
          <a:p>
            <a:pPr defTabSz="685800" rtl="0">
              <a:defRPr/>
            </a:pPr>
            <a:fld id="{7E777F78-1ED5-4261-B752-08BD7507AB08}" type="slidenum">
              <a:rPr lang="en-US" kern="1200">
                <a:solidFill>
                  <a:srgbClr val="DBF5F9">
                    <a:shade val="90000"/>
                  </a:srgbClr>
                </a:solidFill>
                <a:latin typeface="Constantia"/>
              </a:rPr>
              <a:pPr defTabSz="685800" rtl="0">
                <a:defRPr/>
              </a:pPr>
              <a:t>16</a:t>
            </a:fld>
            <a:endParaRPr lang="en-US" kern="1200" dirty="0">
              <a:solidFill>
                <a:srgbClr val="DBF5F9">
                  <a:shade val="90000"/>
                </a:srgbClr>
              </a:solidFill>
              <a:latin typeface="Constantia"/>
            </a:endParaRPr>
          </a:p>
        </p:txBody>
      </p:sp>
    </p:spTree>
    <p:extLst>
      <p:ext uri="{BB962C8B-B14F-4D97-AF65-F5344CB8AC3E}">
        <p14:creationId xmlns:p14="http://schemas.microsoft.com/office/powerpoint/2010/main" val="717059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4" name="Picture 3" descr="C:\Documents and Settings\acampbel\Desktop\Tele Work\Pretty Pictures\Lower Day Basin - snow on mountains in background - vegetation in foregrou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161" y="2646139"/>
            <a:ext cx="3264850" cy="24430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0165" name="Picture 4" descr="C:\Documents and Settings\acampbel\Desktop\Tele Work\Pretty Pictures\pics - 20060112 snow at Banana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5696" y="82881"/>
            <a:ext cx="3322568" cy="2491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0166" name="Picture 20" descr="San Sevaine 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160" y="111205"/>
            <a:ext cx="3264851" cy="24486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25696" y="2821220"/>
            <a:ext cx="5554816" cy="1985159"/>
          </a:xfrm>
          <a:prstGeom prst="rect">
            <a:avLst/>
          </a:prstGeom>
          <a:noFill/>
        </p:spPr>
        <p:txBody>
          <a:bodyPr wrap="square" rtlCol="0">
            <a:spAutoFit/>
          </a:bodyPr>
          <a:lstStyle/>
          <a:p>
            <a:pPr>
              <a:spcAft>
                <a:spcPts val="600"/>
              </a:spcAft>
            </a:pPr>
            <a:r>
              <a:rPr lang="en-US" dirty="0">
                <a:latin typeface="+mn-lt"/>
                <a:ea typeface="Tahoma" charset="0"/>
                <a:cs typeface="Tahoma" charset="0"/>
              </a:rPr>
              <a:t>21 Recharge facilities were improved:</a:t>
            </a:r>
          </a:p>
          <a:p>
            <a:pPr marL="214313" indent="-214313">
              <a:spcAft>
                <a:spcPts val="600"/>
              </a:spcAft>
              <a:buFont typeface="Arial" charset="0"/>
              <a:buChar char="•"/>
            </a:pPr>
            <a:r>
              <a:rPr lang="en-US" dirty="0">
                <a:latin typeface="+mn-lt"/>
                <a:ea typeface="Tahoma" charset="0"/>
                <a:cs typeface="Tahoma" charset="0"/>
              </a:rPr>
              <a:t>Storm water recharge increased by 9,000 afy in 2006 and will increase to  13,800 afy in 2021</a:t>
            </a:r>
          </a:p>
          <a:p>
            <a:pPr marL="214313" indent="-214313">
              <a:spcAft>
                <a:spcPts val="600"/>
              </a:spcAft>
              <a:buFont typeface="Arial" charset="0"/>
              <a:buChar char="•"/>
            </a:pPr>
            <a:r>
              <a:rPr lang="en-US" dirty="0">
                <a:latin typeface="+mn-lt"/>
                <a:ea typeface="Tahoma" charset="0"/>
                <a:cs typeface="Tahoma" charset="0"/>
              </a:rPr>
              <a:t>Supplemental recharge capacity increased by  26,700 afy</a:t>
            </a:r>
          </a:p>
          <a:p>
            <a:pPr marL="214313" indent="-214313">
              <a:spcAft>
                <a:spcPts val="600"/>
              </a:spcAft>
              <a:buFont typeface="Arial" charset="0"/>
              <a:buChar char="•"/>
            </a:pPr>
            <a:r>
              <a:rPr lang="en-US" dirty="0">
                <a:latin typeface="+mn-lt"/>
                <a:ea typeface="Tahoma" charset="0"/>
                <a:cs typeface="Tahoma" charset="0"/>
              </a:rPr>
              <a:t>Recycled water recharge increase by 16,000 afy</a:t>
            </a:r>
          </a:p>
        </p:txBody>
      </p:sp>
    </p:spTree>
    <p:extLst>
      <p:ext uri="{BB962C8B-B14F-4D97-AF65-F5344CB8AC3E}">
        <p14:creationId xmlns:p14="http://schemas.microsoft.com/office/powerpoint/2010/main" val="4274833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Land subsidence management</a:t>
            </a:r>
          </a:p>
        </p:txBody>
      </p:sp>
      <p:sp>
        <p:nvSpPr>
          <p:cNvPr id="3" name="Content Placeholder 2"/>
          <p:cNvSpPr>
            <a:spLocks noGrp="1"/>
          </p:cNvSpPr>
          <p:nvPr>
            <p:ph idx="1"/>
          </p:nvPr>
        </p:nvSpPr>
        <p:spPr>
          <a:xfrm>
            <a:off x="457200" y="1511422"/>
            <a:ext cx="8507288" cy="3294957"/>
          </a:xfrm>
        </p:spPr>
        <p:txBody>
          <a:bodyPr/>
          <a:lstStyle/>
          <a:p>
            <a:pPr>
              <a:spcAft>
                <a:spcPts val="1200"/>
              </a:spcAft>
            </a:pPr>
            <a:r>
              <a:rPr lang="en-US" sz="2000" dirty="0"/>
              <a:t>Land subsidence and ground fissuring occurred in the City of Chino in the early 1990s</a:t>
            </a:r>
          </a:p>
          <a:p>
            <a:pPr lvl="0" rtl="0" fontAlgn="base">
              <a:spcBef>
                <a:spcPct val="20000"/>
              </a:spcBef>
              <a:spcAft>
                <a:spcPct val="0"/>
              </a:spcAft>
              <a:buFont typeface="Wingdings 2" pitchFamily="18" charset="2"/>
              <a:buChar char=""/>
            </a:pPr>
            <a:r>
              <a:rPr lang="en-US" sz="2000" kern="1200" dirty="0">
                <a:solidFill>
                  <a:prstClr val="white"/>
                </a:solidFill>
              </a:rPr>
              <a:t>Subsidence management plans were adopted in 2007; updated in 2015</a:t>
            </a:r>
          </a:p>
          <a:p>
            <a:pPr lvl="1" rtl="0" fontAlgn="base">
              <a:spcBef>
                <a:spcPct val="20000"/>
              </a:spcBef>
              <a:spcAft>
                <a:spcPts val="600"/>
              </a:spcAft>
              <a:buClr>
                <a:srgbClr val="0F6FC6"/>
              </a:buClr>
              <a:buFont typeface="Wingdings 2" pitchFamily="18" charset="2"/>
              <a:buChar char=""/>
            </a:pPr>
            <a:r>
              <a:rPr lang="en-US" sz="1800" kern="1200" dirty="0">
                <a:solidFill>
                  <a:prstClr val="white"/>
                </a:solidFill>
              </a:rPr>
              <a:t>Subsidence has reduced in the “MZ-1 Managed Area” to what appears to be tolerable rates.  Monitoring is ongoing.</a:t>
            </a:r>
          </a:p>
          <a:p>
            <a:pPr lvl="1" rtl="0" fontAlgn="base">
              <a:spcBef>
                <a:spcPct val="20000"/>
              </a:spcBef>
              <a:spcAft>
                <a:spcPct val="0"/>
              </a:spcAft>
              <a:buClr>
                <a:srgbClr val="0F6FC6"/>
              </a:buClr>
              <a:buFont typeface="Wingdings 2" pitchFamily="18" charset="2"/>
              <a:buChar char=""/>
            </a:pPr>
            <a:r>
              <a:rPr lang="en-US" sz="1800" kern="1200" dirty="0">
                <a:solidFill>
                  <a:prstClr val="white"/>
                </a:solidFill>
              </a:rPr>
              <a:t>The monitoring program has revealed other areas of ongoing land subsidence.  </a:t>
            </a:r>
          </a:p>
          <a:p>
            <a:pPr lvl="2" rtl="0" fontAlgn="base">
              <a:spcBef>
                <a:spcPct val="20000"/>
              </a:spcBef>
              <a:spcAft>
                <a:spcPct val="0"/>
              </a:spcAft>
              <a:buClr>
                <a:srgbClr val="009DD9"/>
              </a:buClr>
              <a:buFont typeface="Wingdings 2" pitchFamily="18" charset="2"/>
              <a:buChar char=""/>
            </a:pPr>
            <a:r>
              <a:rPr lang="en-US" sz="1800" kern="1200" dirty="0">
                <a:solidFill>
                  <a:prstClr val="white"/>
                </a:solidFill>
              </a:rPr>
              <a:t>Northwest MZ-1</a:t>
            </a:r>
          </a:p>
          <a:p>
            <a:pPr lvl="2" rtl="0" fontAlgn="base">
              <a:spcBef>
                <a:spcPct val="20000"/>
              </a:spcBef>
              <a:spcAft>
                <a:spcPts val="600"/>
              </a:spcAft>
              <a:buClr>
                <a:srgbClr val="009DD9"/>
              </a:buClr>
              <a:buFont typeface="Wingdings 2" pitchFamily="18" charset="2"/>
              <a:buChar char=""/>
            </a:pPr>
            <a:r>
              <a:rPr lang="en-US" sz="1800" kern="1200" dirty="0">
                <a:solidFill>
                  <a:prstClr val="white"/>
                </a:solidFill>
              </a:rPr>
              <a:t>Northeast Area (central MZ-2)</a:t>
            </a:r>
          </a:p>
          <a:p>
            <a:endParaRPr lang="en-US" dirty="0"/>
          </a:p>
        </p:txBody>
      </p:sp>
      <p:sp>
        <p:nvSpPr>
          <p:cNvPr id="4" name="Slide Number Placeholder 3"/>
          <p:cNvSpPr>
            <a:spLocks noGrp="1"/>
          </p:cNvSpPr>
          <p:nvPr>
            <p:ph type="sldNum" sz="quarter" idx="12"/>
          </p:nvPr>
        </p:nvSpPr>
        <p:spPr/>
        <p:txBody>
          <a:bodyPr/>
          <a:lstStyle/>
          <a:p>
            <a:pPr>
              <a:defRPr/>
            </a:pPr>
            <a:fld id="{7E777F78-1ED5-4261-B752-08BD7507AB08}" type="slidenum">
              <a:rPr lang="en-US" smtClean="0"/>
              <a:pPr>
                <a:defRPr/>
              </a:pPr>
              <a:t>18</a:t>
            </a:fld>
            <a:endParaRPr lang="en-US" dirty="0"/>
          </a:p>
        </p:txBody>
      </p:sp>
    </p:spTree>
    <p:extLst>
      <p:ext uri="{BB962C8B-B14F-4D97-AF65-F5344CB8AC3E}">
        <p14:creationId xmlns:p14="http://schemas.microsoft.com/office/powerpoint/2010/main" val="1178420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5899"/>
            <a:ext cx="8229600" cy="858000"/>
          </a:xfrm>
        </p:spPr>
        <p:txBody>
          <a:bodyPr/>
          <a:lstStyle/>
          <a:p>
            <a:r>
              <a:rPr lang="en-US" dirty="0"/>
              <a:t>Land subsidence management</a:t>
            </a:r>
          </a:p>
        </p:txBody>
      </p:sp>
      <p:sp>
        <p:nvSpPr>
          <p:cNvPr id="3" name="Content Placeholder 2"/>
          <p:cNvSpPr>
            <a:spLocks noGrp="1"/>
          </p:cNvSpPr>
          <p:nvPr>
            <p:ph idx="1"/>
          </p:nvPr>
        </p:nvSpPr>
        <p:spPr>
          <a:xfrm>
            <a:off x="457200" y="1410553"/>
            <a:ext cx="8229600" cy="3692127"/>
          </a:xfrm>
        </p:spPr>
        <p:txBody>
          <a:bodyPr/>
          <a:lstStyle/>
          <a:p>
            <a:pPr>
              <a:spcAft>
                <a:spcPts val="600"/>
              </a:spcAft>
            </a:pPr>
            <a:r>
              <a:rPr lang="en-US" sz="2000" dirty="0"/>
              <a:t>A similar approach to developing subsidence-management strategies is being employed in these areas:</a:t>
            </a:r>
          </a:p>
          <a:p>
            <a:pPr lvl="1">
              <a:spcAft>
                <a:spcPts val="600"/>
              </a:spcAft>
            </a:pPr>
            <a:r>
              <a:rPr lang="en-US" sz="1800" dirty="0"/>
              <a:t>Monitoring and investigations</a:t>
            </a:r>
          </a:p>
          <a:p>
            <a:pPr lvl="1">
              <a:spcAft>
                <a:spcPts val="600"/>
              </a:spcAft>
            </a:pPr>
            <a:r>
              <a:rPr lang="en-US" sz="1800" dirty="0"/>
              <a:t>Modeling to assist development of management strategies</a:t>
            </a:r>
          </a:p>
          <a:p>
            <a:pPr lvl="1">
              <a:spcAft>
                <a:spcPts val="600"/>
              </a:spcAft>
            </a:pPr>
            <a:r>
              <a:rPr lang="en-US" sz="1800" dirty="0"/>
              <a:t>Stakeholder engagement</a:t>
            </a:r>
          </a:p>
          <a:p>
            <a:pPr>
              <a:spcAft>
                <a:spcPts val="600"/>
              </a:spcAft>
            </a:pPr>
            <a:r>
              <a:rPr lang="en-US" sz="2000" dirty="0"/>
              <a:t>Management plan for Northwest MZ-1 will be developed in the next few years</a:t>
            </a:r>
          </a:p>
          <a:p>
            <a:pPr>
              <a:spcAft>
                <a:spcPts val="600"/>
              </a:spcAft>
            </a:pPr>
            <a:endParaRPr lang="en-US" sz="2000" dirty="0"/>
          </a:p>
          <a:p>
            <a:endParaRPr lang="en-US" dirty="0"/>
          </a:p>
        </p:txBody>
      </p:sp>
      <p:sp>
        <p:nvSpPr>
          <p:cNvPr id="4" name="Slide Number Placeholder 3"/>
          <p:cNvSpPr>
            <a:spLocks noGrp="1"/>
          </p:cNvSpPr>
          <p:nvPr>
            <p:ph type="sldNum" sz="quarter" idx="12"/>
          </p:nvPr>
        </p:nvSpPr>
        <p:spPr/>
        <p:txBody>
          <a:bodyPr/>
          <a:lstStyle/>
          <a:p>
            <a:pPr>
              <a:defRPr/>
            </a:pPr>
            <a:fld id="{7E777F78-1ED5-4261-B752-08BD7507AB08}" type="slidenum">
              <a:rPr lang="en-US" smtClean="0"/>
              <a:pPr>
                <a:defRPr/>
              </a:pPr>
              <a:t>19</a:t>
            </a:fld>
            <a:endParaRPr lang="en-US" dirty="0"/>
          </a:p>
        </p:txBody>
      </p:sp>
    </p:spTree>
    <p:extLst>
      <p:ext uri="{BB962C8B-B14F-4D97-AF65-F5344CB8AC3E}">
        <p14:creationId xmlns:p14="http://schemas.microsoft.com/office/powerpoint/2010/main" val="1089308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lgn="ctr">
              <a:defRPr/>
            </a:pPr>
            <a:r>
              <a:rPr lang="en-US" sz="4800"/>
              <a:t>Agenda</a:t>
            </a:r>
            <a:endParaRPr/>
          </a:p>
        </p:txBody>
      </p:sp>
      <p:sp>
        <p:nvSpPr>
          <p:cNvPr id="5" name="Content Placeholder 2"/>
          <p:cNvSpPr>
            <a:spLocks noGrp="1"/>
          </p:cNvSpPr>
          <p:nvPr>
            <p:ph idx="1"/>
          </p:nvPr>
        </p:nvSpPr>
        <p:spPr bwMode="auto">
          <a:xfrm>
            <a:off x="457200" y="1658800"/>
            <a:ext cx="8229600" cy="3088800"/>
          </a:xfrm>
        </p:spPr>
        <p:txBody>
          <a:bodyPr/>
          <a:lstStyle/>
          <a:p>
            <a:pPr>
              <a:spcAft>
                <a:spcPts val="1200"/>
              </a:spcAft>
              <a:buFont typeface="Arial"/>
              <a:buChar char="•"/>
              <a:defRPr/>
            </a:pPr>
            <a:r>
              <a:rPr lang="en-US"/>
              <a:t>Introductory Remarks</a:t>
            </a:r>
            <a:endParaRPr/>
          </a:p>
          <a:p>
            <a:pPr>
              <a:spcAft>
                <a:spcPts val="1200"/>
              </a:spcAft>
              <a:buFont typeface="Arial"/>
              <a:buChar char="•"/>
              <a:defRPr/>
            </a:pPr>
            <a:r>
              <a:rPr lang="en-US"/>
              <a:t>History of the OBMP and its Implementation</a:t>
            </a:r>
            <a:endParaRPr/>
          </a:p>
          <a:p>
            <a:pPr>
              <a:spcAft>
                <a:spcPts val="1200"/>
              </a:spcAft>
              <a:buFont typeface="Arial"/>
              <a:buChar char="•"/>
              <a:defRPr/>
            </a:pPr>
            <a:r>
              <a:rPr lang="en-US"/>
              <a:t>Rationale for an Update of the OBMP</a:t>
            </a:r>
            <a:endParaRPr/>
          </a:p>
          <a:p>
            <a:pPr>
              <a:spcAft>
                <a:spcPts val="1200"/>
              </a:spcAft>
              <a:buFont typeface="Arial"/>
              <a:buChar char="•"/>
              <a:defRPr/>
            </a:pPr>
            <a:r>
              <a:rPr lang="en-US"/>
              <a:t>Summary and Next Steps</a:t>
            </a:r>
            <a:endParaRPr/>
          </a:p>
        </p:txBody>
      </p:sp>
      <p:sp>
        <p:nvSpPr>
          <p:cNvPr id="6" name="Slide Number Placeholder 3"/>
          <p:cNvSpPr>
            <a:spLocks noGrp="1"/>
          </p:cNvSpPr>
          <p:nvPr>
            <p:ph type="sldNum" sz="quarter" idx="12"/>
          </p:nvPr>
        </p:nvSpPr>
        <p:spPr bwMode="auto"/>
        <p:txBody>
          <a:bodyPr/>
          <a:lstStyle/>
          <a:p>
            <a:pPr>
              <a:defRPr/>
            </a:pPr>
            <a:r>
              <a:rPr lang="en-US"/>
              <a:t>2</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generated with high confidence">
            <a:extLst>
              <a:ext uri="{FF2B5EF4-FFF2-40B4-BE49-F238E27FC236}">
                <a16:creationId xmlns:a16="http://schemas.microsoft.com/office/drawing/2014/main" id="{01A7E526-542D-4B6A-ADEA-1907490EF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889" y="-318379"/>
            <a:ext cx="10050433" cy="6507136"/>
          </a:xfrm>
          <a:prstGeom prst="rect">
            <a:avLst/>
          </a:prstGeom>
        </p:spPr>
      </p:pic>
      <p:pic>
        <p:nvPicPr>
          <p:cNvPr id="7" name="Picture 6" descr="A close up of a map&#10;&#10;Description generated with high confidence">
            <a:extLst>
              <a:ext uri="{FF2B5EF4-FFF2-40B4-BE49-F238E27FC236}">
                <a16:creationId xmlns:a16="http://schemas.microsoft.com/office/drawing/2014/main" id="{F98EAAA9-6889-4044-B764-027AD2320721}"/>
              </a:ext>
            </a:extLst>
          </p:cNvPr>
          <p:cNvPicPr>
            <a:picLocks noChangeAspect="1"/>
          </p:cNvPicPr>
          <p:nvPr/>
        </p:nvPicPr>
        <p:blipFill rotWithShape="1">
          <a:blip r:embed="rId2">
            <a:extLst>
              <a:ext uri="{28A0092B-C50C-407E-A947-70E740481C1C}">
                <a14:useLocalDpi xmlns:a14="http://schemas.microsoft.com/office/drawing/2010/main" val="0"/>
              </a:ext>
            </a:extLst>
          </a:blip>
          <a:srcRect l="90841" t="9546" r="2056" b="81649"/>
          <a:stretch/>
        </p:blipFill>
        <p:spPr>
          <a:xfrm>
            <a:off x="-17288" y="4171660"/>
            <a:ext cx="1189825" cy="954993"/>
          </a:xfrm>
          <a:prstGeom prst="rect">
            <a:avLst/>
          </a:prstGeom>
          <a:ln>
            <a:solidFill>
              <a:schemeClr val="bg1"/>
            </a:solidFill>
          </a:ln>
        </p:spPr>
      </p:pic>
      <p:sp>
        <p:nvSpPr>
          <p:cNvPr id="8" name="TextBox 7">
            <a:extLst>
              <a:ext uri="{FF2B5EF4-FFF2-40B4-BE49-F238E27FC236}">
                <a16:creationId xmlns:a16="http://schemas.microsoft.com/office/drawing/2014/main" id="{CCD4CAC9-1B25-4EB9-AFFE-CB324FFCF5D8}"/>
              </a:ext>
            </a:extLst>
          </p:cNvPr>
          <p:cNvSpPr txBox="1"/>
          <p:nvPr/>
        </p:nvSpPr>
        <p:spPr>
          <a:xfrm>
            <a:off x="-17288" y="2926512"/>
            <a:ext cx="1323853" cy="1200329"/>
          </a:xfrm>
          <a:prstGeom prst="rect">
            <a:avLst/>
          </a:prstGeom>
          <a:solidFill>
            <a:schemeClr val="tx1"/>
          </a:solidFill>
          <a:ln>
            <a:solidFill>
              <a:schemeClr val="bg1"/>
            </a:solidFill>
          </a:ln>
        </p:spPr>
        <p:txBody>
          <a:bodyPr wrap="square" rtlCol="0">
            <a:spAutoFit/>
          </a:bodyPr>
          <a:lstStyle/>
          <a:p>
            <a:pPr algn="ctr"/>
            <a:r>
              <a:rPr lang="en-US" b="1" dirty="0">
                <a:solidFill>
                  <a:schemeClr val="bg1"/>
                </a:solidFill>
              </a:rPr>
              <a:t>Vertical Ground Motion</a:t>
            </a:r>
          </a:p>
          <a:p>
            <a:pPr algn="ctr"/>
            <a:r>
              <a:rPr lang="en-US" i="1" dirty="0">
                <a:solidFill>
                  <a:schemeClr val="bg1"/>
                </a:solidFill>
              </a:rPr>
              <a:t>1992-1995</a:t>
            </a:r>
          </a:p>
        </p:txBody>
      </p:sp>
    </p:spTree>
    <p:extLst>
      <p:ext uri="{BB962C8B-B14F-4D97-AF65-F5344CB8AC3E}">
        <p14:creationId xmlns:p14="http://schemas.microsoft.com/office/powerpoint/2010/main" val="144709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A7E526-542D-4B6A-ADEA-1907490EF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216" y="-316421"/>
            <a:ext cx="10050432" cy="6503221"/>
          </a:xfrm>
          <a:prstGeom prst="rect">
            <a:avLst/>
          </a:prstGeom>
        </p:spPr>
      </p:pic>
      <p:pic>
        <p:nvPicPr>
          <p:cNvPr id="6" name="Picture 5" descr="A close up of a map&#10;&#10;Description generated with high confidence">
            <a:extLst>
              <a:ext uri="{FF2B5EF4-FFF2-40B4-BE49-F238E27FC236}">
                <a16:creationId xmlns:a16="http://schemas.microsoft.com/office/drawing/2014/main" id="{2DE8EED3-5010-4A7F-89BA-2412497DD0D3}"/>
              </a:ext>
            </a:extLst>
          </p:cNvPr>
          <p:cNvPicPr>
            <a:picLocks noChangeAspect="1"/>
          </p:cNvPicPr>
          <p:nvPr/>
        </p:nvPicPr>
        <p:blipFill rotWithShape="1">
          <a:blip r:embed="rId3">
            <a:extLst>
              <a:ext uri="{28A0092B-C50C-407E-A947-70E740481C1C}">
                <a14:useLocalDpi xmlns:a14="http://schemas.microsoft.com/office/drawing/2010/main" val="0"/>
              </a:ext>
            </a:extLst>
          </a:blip>
          <a:srcRect l="90841" t="9546" r="2056" b="81649"/>
          <a:stretch/>
        </p:blipFill>
        <p:spPr>
          <a:xfrm>
            <a:off x="-17288" y="4171660"/>
            <a:ext cx="1189825" cy="954993"/>
          </a:xfrm>
          <a:prstGeom prst="rect">
            <a:avLst/>
          </a:prstGeom>
          <a:ln>
            <a:solidFill>
              <a:schemeClr val="bg1"/>
            </a:solidFill>
          </a:ln>
        </p:spPr>
      </p:pic>
      <p:sp>
        <p:nvSpPr>
          <p:cNvPr id="7" name="TextBox 6">
            <a:extLst>
              <a:ext uri="{FF2B5EF4-FFF2-40B4-BE49-F238E27FC236}">
                <a16:creationId xmlns:a16="http://schemas.microsoft.com/office/drawing/2014/main" id="{263B22DD-574C-49D1-9045-27754F905C84}"/>
              </a:ext>
            </a:extLst>
          </p:cNvPr>
          <p:cNvSpPr txBox="1"/>
          <p:nvPr/>
        </p:nvSpPr>
        <p:spPr>
          <a:xfrm>
            <a:off x="-17288" y="2926512"/>
            <a:ext cx="1323853" cy="1200329"/>
          </a:xfrm>
          <a:prstGeom prst="rect">
            <a:avLst/>
          </a:prstGeom>
          <a:solidFill>
            <a:schemeClr val="tx1"/>
          </a:solidFill>
          <a:ln>
            <a:solidFill>
              <a:schemeClr val="bg1"/>
            </a:solidFill>
          </a:ln>
        </p:spPr>
        <p:txBody>
          <a:bodyPr wrap="square" rtlCol="0">
            <a:spAutoFit/>
          </a:bodyPr>
          <a:lstStyle/>
          <a:p>
            <a:pPr algn="ctr"/>
            <a:r>
              <a:rPr lang="en-US" b="1" dirty="0">
                <a:solidFill>
                  <a:schemeClr val="bg1"/>
                </a:solidFill>
              </a:rPr>
              <a:t>Vertical Ground Motion</a:t>
            </a:r>
          </a:p>
          <a:p>
            <a:pPr algn="ctr"/>
            <a:r>
              <a:rPr lang="en-US" i="1" dirty="0">
                <a:solidFill>
                  <a:schemeClr val="bg1"/>
                </a:solidFill>
              </a:rPr>
              <a:t>2005-2010</a:t>
            </a:r>
          </a:p>
        </p:txBody>
      </p:sp>
    </p:spTree>
    <p:extLst>
      <p:ext uri="{BB962C8B-B14F-4D97-AF65-F5344CB8AC3E}">
        <p14:creationId xmlns:p14="http://schemas.microsoft.com/office/powerpoint/2010/main" val="133365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A7E526-542D-4B6A-ADEA-1907490EF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216" y="-316421"/>
            <a:ext cx="10154204" cy="6574324"/>
          </a:xfrm>
          <a:prstGeom prst="rect">
            <a:avLst/>
          </a:prstGeom>
        </p:spPr>
      </p:pic>
      <p:pic>
        <p:nvPicPr>
          <p:cNvPr id="6" name="Picture 5" descr="A close up of a map&#10;&#10;Description generated with high confidence">
            <a:extLst>
              <a:ext uri="{FF2B5EF4-FFF2-40B4-BE49-F238E27FC236}">
                <a16:creationId xmlns:a16="http://schemas.microsoft.com/office/drawing/2014/main" id="{F39F61E2-2C29-43BD-8A6F-718A6F0D773F}"/>
              </a:ext>
            </a:extLst>
          </p:cNvPr>
          <p:cNvPicPr>
            <a:picLocks noChangeAspect="1"/>
          </p:cNvPicPr>
          <p:nvPr/>
        </p:nvPicPr>
        <p:blipFill rotWithShape="1">
          <a:blip r:embed="rId3">
            <a:extLst>
              <a:ext uri="{28A0092B-C50C-407E-A947-70E740481C1C}">
                <a14:useLocalDpi xmlns:a14="http://schemas.microsoft.com/office/drawing/2010/main" val="0"/>
              </a:ext>
            </a:extLst>
          </a:blip>
          <a:srcRect l="90841" t="9546" r="2056" b="81649"/>
          <a:stretch/>
        </p:blipFill>
        <p:spPr>
          <a:xfrm>
            <a:off x="-17288" y="4171660"/>
            <a:ext cx="1189825" cy="954993"/>
          </a:xfrm>
          <a:prstGeom prst="rect">
            <a:avLst/>
          </a:prstGeom>
          <a:ln>
            <a:solidFill>
              <a:schemeClr val="bg1"/>
            </a:solidFill>
          </a:ln>
        </p:spPr>
      </p:pic>
      <p:sp>
        <p:nvSpPr>
          <p:cNvPr id="7" name="TextBox 6">
            <a:extLst>
              <a:ext uri="{FF2B5EF4-FFF2-40B4-BE49-F238E27FC236}">
                <a16:creationId xmlns:a16="http://schemas.microsoft.com/office/drawing/2014/main" id="{104F6FAA-6C94-46E8-BAD3-BFEDA1609E5B}"/>
              </a:ext>
            </a:extLst>
          </p:cNvPr>
          <p:cNvSpPr txBox="1"/>
          <p:nvPr/>
        </p:nvSpPr>
        <p:spPr>
          <a:xfrm>
            <a:off x="-17288" y="2926512"/>
            <a:ext cx="1323853" cy="1200329"/>
          </a:xfrm>
          <a:prstGeom prst="rect">
            <a:avLst/>
          </a:prstGeom>
          <a:solidFill>
            <a:schemeClr val="tx1"/>
          </a:solidFill>
          <a:ln>
            <a:solidFill>
              <a:schemeClr val="bg1"/>
            </a:solidFill>
          </a:ln>
        </p:spPr>
        <p:txBody>
          <a:bodyPr wrap="square" rtlCol="0">
            <a:spAutoFit/>
          </a:bodyPr>
          <a:lstStyle/>
          <a:p>
            <a:pPr algn="ctr"/>
            <a:r>
              <a:rPr lang="en-US" b="1" dirty="0">
                <a:solidFill>
                  <a:schemeClr val="bg1"/>
                </a:solidFill>
              </a:rPr>
              <a:t>Vertical Ground Motion</a:t>
            </a:r>
          </a:p>
          <a:p>
            <a:pPr algn="ctr"/>
            <a:r>
              <a:rPr lang="en-US" i="1" dirty="0">
                <a:solidFill>
                  <a:schemeClr val="bg1"/>
                </a:solidFill>
              </a:rPr>
              <a:t>2011-2016</a:t>
            </a:r>
          </a:p>
        </p:txBody>
      </p:sp>
    </p:spTree>
    <p:extLst>
      <p:ext uri="{BB962C8B-B14F-4D97-AF65-F5344CB8AC3E}">
        <p14:creationId xmlns:p14="http://schemas.microsoft.com/office/powerpoint/2010/main" val="160289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6767"/>
            <a:ext cx="8229600" cy="857250"/>
          </a:xfrm>
        </p:spPr>
        <p:txBody>
          <a:bodyPr/>
          <a:lstStyle/>
          <a:p>
            <a:r>
              <a:rPr lang="en-US" dirty="0"/>
              <a:t>Groundwater desalters</a:t>
            </a:r>
          </a:p>
        </p:txBody>
      </p:sp>
      <p:sp>
        <p:nvSpPr>
          <p:cNvPr id="3" name="Content Placeholder 2"/>
          <p:cNvSpPr>
            <a:spLocks noGrp="1"/>
          </p:cNvSpPr>
          <p:nvPr>
            <p:ph idx="1"/>
          </p:nvPr>
        </p:nvSpPr>
        <p:spPr>
          <a:xfrm>
            <a:off x="465881" y="1370284"/>
            <a:ext cx="8229600" cy="3675231"/>
          </a:xfrm>
        </p:spPr>
        <p:txBody>
          <a:bodyPr/>
          <a:lstStyle/>
          <a:p>
            <a:pPr>
              <a:spcAft>
                <a:spcPts val="900"/>
              </a:spcAft>
            </a:pPr>
            <a:r>
              <a:rPr lang="en-US" sz="2000" dirty="0"/>
              <a:t>The groundwater desalting program was designed to protect and enhance safe yield:</a:t>
            </a:r>
          </a:p>
          <a:p>
            <a:pPr lvl="1">
              <a:spcAft>
                <a:spcPts val="900"/>
              </a:spcAft>
            </a:pPr>
            <a:r>
              <a:rPr lang="en-US" sz="1800" dirty="0"/>
              <a:t>By replacing declining agricultural groundwater pumping in the southern part of the basin with new groundwater pumping </a:t>
            </a:r>
          </a:p>
          <a:p>
            <a:pPr lvl="1">
              <a:spcAft>
                <a:spcPts val="900"/>
              </a:spcAft>
            </a:pPr>
            <a:r>
              <a:rPr lang="en-US" sz="1800" dirty="0"/>
              <a:t>To meet increasing municipal water demands in the same area </a:t>
            </a:r>
          </a:p>
          <a:p>
            <a:pPr>
              <a:spcAft>
                <a:spcPts val="900"/>
              </a:spcAft>
            </a:pPr>
            <a:r>
              <a:rPr lang="en-US" sz="2000" dirty="0"/>
              <a:t>The desalter wells were constructed in strategic locations to:</a:t>
            </a:r>
          </a:p>
          <a:p>
            <a:pPr lvl="1">
              <a:spcAft>
                <a:spcPts val="900"/>
              </a:spcAft>
            </a:pPr>
            <a:r>
              <a:rPr lang="en-US" sz="1800" dirty="0"/>
              <a:t>Minimize groundwater outflow to the Santa Ana River</a:t>
            </a:r>
          </a:p>
          <a:p>
            <a:pPr lvl="1">
              <a:spcAft>
                <a:spcPts val="900"/>
              </a:spcAft>
            </a:pPr>
            <a:r>
              <a:rPr lang="en-US" sz="1800" dirty="0"/>
              <a:t>Increase the Santa Ana River recharge into the basin </a:t>
            </a:r>
          </a:p>
          <a:p>
            <a:pPr lvl="1">
              <a:spcAft>
                <a:spcPts val="900"/>
              </a:spcAft>
            </a:pPr>
            <a:r>
              <a:rPr lang="en-US" sz="1800" dirty="0"/>
              <a:t>Minimize future TDS and nitrogen regulatory liabilities in the Chino Basin and the Santa Ana River</a:t>
            </a:r>
          </a:p>
        </p:txBody>
      </p:sp>
      <p:sp>
        <p:nvSpPr>
          <p:cNvPr id="4" name="Slide Number Placeholder 3"/>
          <p:cNvSpPr>
            <a:spLocks noGrp="1"/>
          </p:cNvSpPr>
          <p:nvPr>
            <p:ph type="sldNum" sz="quarter" idx="12"/>
          </p:nvPr>
        </p:nvSpPr>
        <p:spPr/>
        <p:txBody>
          <a:bodyPr/>
          <a:lstStyle/>
          <a:p>
            <a:pPr>
              <a:defRPr/>
            </a:pPr>
            <a:fld id="{7E777F78-1ED5-4261-B752-08BD7507AB08}" type="slidenum">
              <a:rPr lang="en-US" smtClean="0"/>
              <a:pPr>
                <a:defRPr/>
              </a:pPr>
              <a:t>23</a:t>
            </a:fld>
            <a:endParaRPr lang="en-US" dirty="0"/>
          </a:p>
        </p:txBody>
      </p:sp>
    </p:spTree>
    <p:extLst>
      <p:ext uri="{BB962C8B-B14F-4D97-AF65-F5344CB8AC3E}">
        <p14:creationId xmlns:p14="http://schemas.microsoft.com/office/powerpoint/2010/main" val="2583250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56BBA352-7489-484A-903A-310EE1D913D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58537" y="-969169"/>
            <a:ext cx="12895117" cy="8343900"/>
          </a:xfrm>
        </p:spPr>
      </p:pic>
      <p:sp>
        <p:nvSpPr>
          <p:cNvPr id="4" name="Slide Number Placeholder 3"/>
          <p:cNvSpPr>
            <a:spLocks noGrp="1"/>
          </p:cNvSpPr>
          <p:nvPr>
            <p:ph type="sldNum" sz="quarter" idx="12"/>
          </p:nvPr>
        </p:nvSpPr>
        <p:spPr/>
        <p:txBody>
          <a:bodyPr/>
          <a:lstStyle/>
          <a:p>
            <a:pPr defTabSz="685800" rtl="0">
              <a:defRPr/>
            </a:pPr>
            <a:fld id="{7E777F78-1ED5-4261-B752-08BD7507AB08}" type="slidenum">
              <a:rPr lang="en-US" kern="1200">
                <a:solidFill>
                  <a:srgbClr val="DBF5F9">
                    <a:shade val="90000"/>
                  </a:srgbClr>
                </a:solidFill>
                <a:latin typeface="Constantia"/>
              </a:rPr>
              <a:pPr defTabSz="685800" rtl="0">
                <a:defRPr/>
              </a:pPr>
              <a:t>24</a:t>
            </a:fld>
            <a:endParaRPr lang="en-US" kern="1200" dirty="0">
              <a:solidFill>
                <a:srgbClr val="DBF5F9">
                  <a:shade val="90000"/>
                </a:srgbClr>
              </a:solidFill>
              <a:latin typeface="Constantia"/>
            </a:endParaRPr>
          </a:p>
        </p:txBody>
      </p:sp>
    </p:spTree>
    <p:extLst>
      <p:ext uri="{BB962C8B-B14F-4D97-AF65-F5344CB8AC3E}">
        <p14:creationId xmlns:p14="http://schemas.microsoft.com/office/powerpoint/2010/main" val="19490689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4304E84-C3F4-4AB7-B2C9-D480F37C9C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918" y="2381"/>
            <a:ext cx="9680918" cy="5143500"/>
          </a:xfrm>
          <a:prstGeom prst="rect">
            <a:avLst/>
          </a:prstGeom>
        </p:spPr>
      </p:pic>
      <p:sp>
        <p:nvSpPr>
          <p:cNvPr id="4" name="Slide Number Placeholder 3"/>
          <p:cNvSpPr>
            <a:spLocks noGrp="1"/>
          </p:cNvSpPr>
          <p:nvPr>
            <p:ph type="sldNum" sz="quarter" idx="12"/>
          </p:nvPr>
        </p:nvSpPr>
        <p:spPr/>
        <p:txBody>
          <a:bodyPr/>
          <a:lstStyle/>
          <a:p>
            <a:pPr>
              <a:defRPr/>
            </a:pPr>
            <a:fld id="{7E777F78-1ED5-4261-B752-08BD7507AB08}" type="slidenum">
              <a:rPr lang="en-US" smtClean="0"/>
              <a:pPr>
                <a:defRPr/>
              </a:pPr>
              <a:t>25</a:t>
            </a:fld>
            <a:endParaRPr lang="en-US" dirty="0"/>
          </a:p>
        </p:txBody>
      </p:sp>
      <p:sp>
        <p:nvSpPr>
          <p:cNvPr id="11" name="TextBox 10">
            <a:extLst>
              <a:ext uri="{FF2B5EF4-FFF2-40B4-BE49-F238E27FC236}">
                <a16:creationId xmlns:a16="http://schemas.microsoft.com/office/drawing/2014/main" id="{651D55C4-999B-44B9-8F96-731194E1F304}"/>
              </a:ext>
            </a:extLst>
          </p:cNvPr>
          <p:cNvSpPr txBox="1"/>
          <p:nvPr/>
        </p:nvSpPr>
        <p:spPr>
          <a:xfrm>
            <a:off x="35496" y="59532"/>
            <a:ext cx="3403496" cy="646331"/>
          </a:xfrm>
          <a:prstGeom prst="rect">
            <a:avLst/>
          </a:prstGeom>
          <a:solidFill>
            <a:schemeClr val="tx1"/>
          </a:solidFill>
          <a:ln>
            <a:solidFill>
              <a:schemeClr val="bg1"/>
            </a:solidFill>
          </a:ln>
        </p:spPr>
        <p:txBody>
          <a:bodyPr wrap="none" rtlCol="0">
            <a:spAutoFit/>
          </a:bodyPr>
          <a:lstStyle/>
          <a:p>
            <a:pPr algn="ctr"/>
            <a:r>
              <a:rPr lang="en-US" b="1" dirty="0">
                <a:solidFill>
                  <a:schemeClr val="bg1"/>
                </a:solidFill>
              </a:rPr>
              <a:t>Groundwater Flow Directions</a:t>
            </a:r>
          </a:p>
          <a:p>
            <a:pPr algn="ctr"/>
            <a:r>
              <a:rPr lang="en-US" dirty="0">
                <a:solidFill>
                  <a:schemeClr val="bg1"/>
                </a:solidFill>
              </a:rPr>
              <a:t>Pre-CDA Pumping (2000)</a:t>
            </a:r>
          </a:p>
        </p:txBody>
      </p:sp>
    </p:spTree>
    <p:extLst>
      <p:ext uri="{BB962C8B-B14F-4D97-AF65-F5344CB8AC3E}">
        <p14:creationId xmlns:p14="http://schemas.microsoft.com/office/powerpoint/2010/main" val="18925895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4304E84-C3F4-4AB7-B2C9-D480F37C9C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918" y="2382"/>
            <a:ext cx="9680918" cy="5143499"/>
          </a:xfrm>
          <a:prstGeom prst="rect">
            <a:avLst/>
          </a:prstGeom>
        </p:spPr>
      </p:pic>
      <p:sp>
        <p:nvSpPr>
          <p:cNvPr id="4" name="Slide Number Placeholder 3"/>
          <p:cNvSpPr>
            <a:spLocks noGrp="1"/>
          </p:cNvSpPr>
          <p:nvPr>
            <p:ph type="sldNum" sz="quarter" idx="12"/>
          </p:nvPr>
        </p:nvSpPr>
        <p:spPr/>
        <p:txBody>
          <a:bodyPr/>
          <a:lstStyle/>
          <a:p>
            <a:pPr>
              <a:defRPr/>
            </a:pPr>
            <a:fld id="{7E777F78-1ED5-4261-B752-08BD7507AB08}" type="slidenum">
              <a:rPr lang="en-US" smtClean="0"/>
              <a:pPr>
                <a:defRPr/>
              </a:pPr>
              <a:t>26</a:t>
            </a:fld>
            <a:endParaRPr lang="en-US" dirty="0"/>
          </a:p>
        </p:txBody>
      </p:sp>
      <p:sp>
        <p:nvSpPr>
          <p:cNvPr id="11" name="TextBox 10">
            <a:extLst>
              <a:ext uri="{FF2B5EF4-FFF2-40B4-BE49-F238E27FC236}">
                <a16:creationId xmlns:a16="http://schemas.microsoft.com/office/drawing/2014/main" id="{651D55C4-999B-44B9-8F96-731194E1F304}"/>
              </a:ext>
            </a:extLst>
          </p:cNvPr>
          <p:cNvSpPr txBox="1"/>
          <p:nvPr/>
        </p:nvSpPr>
        <p:spPr>
          <a:xfrm>
            <a:off x="16376" y="59532"/>
            <a:ext cx="3403496" cy="646331"/>
          </a:xfrm>
          <a:prstGeom prst="rect">
            <a:avLst/>
          </a:prstGeom>
          <a:solidFill>
            <a:schemeClr val="tx1"/>
          </a:solidFill>
          <a:ln>
            <a:solidFill>
              <a:schemeClr val="bg1"/>
            </a:solidFill>
          </a:ln>
        </p:spPr>
        <p:txBody>
          <a:bodyPr wrap="none" rtlCol="0">
            <a:spAutoFit/>
          </a:bodyPr>
          <a:lstStyle/>
          <a:p>
            <a:pPr algn="ctr"/>
            <a:r>
              <a:rPr lang="en-US" b="1" dirty="0">
                <a:solidFill>
                  <a:schemeClr val="bg1"/>
                </a:solidFill>
              </a:rPr>
              <a:t>Groundwater Flow Directions</a:t>
            </a:r>
          </a:p>
          <a:p>
            <a:pPr algn="ctr"/>
            <a:r>
              <a:rPr lang="en-US" dirty="0">
                <a:solidFill>
                  <a:schemeClr val="bg1"/>
                </a:solidFill>
              </a:rPr>
              <a:t>Post-CDA Pumping (2011)</a:t>
            </a:r>
          </a:p>
        </p:txBody>
      </p:sp>
    </p:spTree>
    <p:extLst>
      <p:ext uri="{BB962C8B-B14F-4D97-AF65-F5344CB8AC3E}">
        <p14:creationId xmlns:p14="http://schemas.microsoft.com/office/powerpoint/2010/main" val="26425794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0" y="1202531"/>
            <a:ext cx="1657351" cy="3028950"/>
          </a:xfrm>
        </p:spPr>
        <p:txBody>
          <a:bodyPr/>
          <a:lstStyle/>
          <a:p>
            <a:r>
              <a:rPr lang="en-US" sz="2400" dirty="0"/>
              <a:t>Since 2007, Chino desalter pumping has contributed about 15,000 afy to net recharge</a:t>
            </a:r>
            <a:br>
              <a:rPr lang="en-US" sz="2400" dirty="0"/>
            </a:br>
            <a:endParaRPr lang="en-US" sz="2400" dirty="0"/>
          </a:p>
        </p:txBody>
      </p:sp>
      <p:sp>
        <p:nvSpPr>
          <p:cNvPr id="4" name="Slide Number Placeholder 3"/>
          <p:cNvSpPr>
            <a:spLocks noGrp="1"/>
          </p:cNvSpPr>
          <p:nvPr>
            <p:ph type="sldNum" sz="quarter" idx="12"/>
          </p:nvPr>
        </p:nvSpPr>
        <p:spPr/>
        <p:txBody>
          <a:bodyPr/>
          <a:lstStyle/>
          <a:p>
            <a:pPr defTabSz="685800" rtl="0">
              <a:defRPr/>
            </a:pPr>
            <a:fld id="{7E777F78-1ED5-4261-B752-08BD7507AB08}" type="slidenum">
              <a:rPr lang="en-US" kern="1200">
                <a:solidFill>
                  <a:srgbClr val="DBF5F9">
                    <a:shade val="90000"/>
                  </a:srgbClr>
                </a:solidFill>
                <a:latin typeface="Constantia"/>
              </a:rPr>
              <a:pPr defTabSz="685800" rtl="0">
                <a:defRPr/>
              </a:pPr>
              <a:t>27</a:t>
            </a:fld>
            <a:endParaRPr lang="en-US" kern="1200" dirty="0">
              <a:solidFill>
                <a:srgbClr val="DBF5F9">
                  <a:shade val="90000"/>
                </a:srgbClr>
              </a:solidFill>
              <a:latin typeface="Constantia"/>
            </a:endParaRPr>
          </a:p>
        </p:txBody>
      </p:sp>
      <p:graphicFrame>
        <p:nvGraphicFramePr>
          <p:cNvPr id="5" name="Chart 4">
            <a:extLst>
              <a:ext uri="{FF2B5EF4-FFF2-40B4-BE49-F238E27FC236}">
                <a16:creationId xmlns:a16="http://schemas.microsoft.com/office/drawing/2014/main" id="{70776D11-D996-E248-A21E-AE2CD4163C6C}"/>
              </a:ext>
            </a:extLst>
          </p:cNvPr>
          <p:cNvGraphicFramePr>
            <a:graphicFrameLocks noGrp="1"/>
          </p:cNvGraphicFramePr>
          <p:nvPr>
            <p:extLst/>
          </p:nvPr>
        </p:nvGraphicFramePr>
        <p:xfrm>
          <a:off x="0" y="2381"/>
          <a:ext cx="9144000" cy="51435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19023F15-12D2-F74A-A82B-6C57E4A43683}"/>
              </a:ext>
            </a:extLst>
          </p:cNvPr>
          <p:cNvSpPr/>
          <p:nvPr/>
        </p:nvSpPr>
        <p:spPr>
          <a:xfrm>
            <a:off x="2286000" y="2574131"/>
            <a:ext cx="4572000" cy="0"/>
          </a:xfrm>
          <a:prstGeom prst="rect">
            <a:avLst/>
          </a:prstGeom>
        </p:spPr>
        <p:txBody>
          <a:bodyPr/>
          <a:lstStyle/>
          <a:p>
            <a:pPr defTabSz="685800" rtl="0" fontAlgn="base">
              <a:spcBef>
                <a:spcPct val="0"/>
              </a:spcBef>
              <a:spcAft>
                <a:spcPct val="0"/>
              </a:spcAft>
            </a:pPr>
            <a:endParaRPr lang="en-US" sz="1350" kern="1200" dirty="0">
              <a:solidFill>
                <a:prstClr val="white"/>
              </a:solidFill>
              <a:latin typeface="Arial" charset="0"/>
              <a:cs typeface="Arial" charset="0"/>
            </a:endParaRPr>
          </a:p>
        </p:txBody>
      </p:sp>
      <p:sp>
        <p:nvSpPr>
          <p:cNvPr id="6" name="Rectangle 5">
            <a:extLst>
              <a:ext uri="{FF2B5EF4-FFF2-40B4-BE49-F238E27FC236}">
                <a16:creationId xmlns:a16="http://schemas.microsoft.com/office/drawing/2014/main" id="{1D0F2096-56F3-7743-A5EF-0B53B67A98B0}"/>
              </a:ext>
            </a:extLst>
          </p:cNvPr>
          <p:cNvSpPr/>
          <p:nvPr/>
        </p:nvSpPr>
        <p:spPr>
          <a:xfrm>
            <a:off x="1400175" y="1466135"/>
            <a:ext cx="1771650" cy="1131079"/>
          </a:xfrm>
          <a:prstGeom prst="rect">
            <a:avLst/>
          </a:prstGeom>
          <a:solidFill>
            <a:schemeClr val="tx1"/>
          </a:solidFill>
          <a:ln>
            <a:solidFill>
              <a:schemeClr val="bg1"/>
            </a:solidFill>
          </a:ln>
          <a:effectLst>
            <a:outerShdw blurRad="50800" dist="38100" dir="2700000" algn="tl" rotWithShape="0">
              <a:schemeClr val="bg1">
                <a:alpha val="40000"/>
              </a:schemeClr>
            </a:outerShdw>
          </a:effectLst>
        </p:spPr>
        <p:txBody>
          <a:bodyPr wrap="square">
            <a:spAutoFit/>
          </a:bodyPr>
          <a:lstStyle/>
          <a:p>
            <a:pPr defTabSz="685800" rtl="0" fontAlgn="base">
              <a:spcBef>
                <a:spcPct val="0"/>
              </a:spcBef>
              <a:spcAft>
                <a:spcPct val="0"/>
              </a:spcAft>
            </a:pPr>
            <a:r>
              <a:rPr lang="en-US" sz="1350" kern="1200" dirty="0">
                <a:solidFill>
                  <a:prstClr val="black"/>
                </a:solidFill>
                <a:latin typeface="Arial" charset="0"/>
                <a:cs typeface="Arial" charset="0"/>
              </a:rPr>
              <a:t>Since 2007, Chino desalter pumping has contributed about 15,000 afy to net recharge</a:t>
            </a:r>
          </a:p>
        </p:txBody>
      </p:sp>
    </p:spTree>
    <p:extLst>
      <p:ext uri="{BB962C8B-B14F-4D97-AF65-F5344CB8AC3E}">
        <p14:creationId xmlns:p14="http://schemas.microsoft.com/office/powerpoint/2010/main" val="4064113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Recycled water</a:t>
            </a:r>
          </a:p>
        </p:txBody>
      </p:sp>
      <p:sp>
        <p:nvSpPr>
          <p:cNvPr id="3" name="Content Placeholder 2"/>
          <p:cNvSpPr>
            <a:spLocks noGrp="1"/>
          </p:cNvSpPr>
          <p:nvPr>
            <p:ph idx="1"/>
          </p:nvPr>
        </p:nvSpPr>
        <p:spPr>
          <a:xfrm>
            <a:off x="457200" y="1452642"/>
            <a:ext cx="8229600" cy="3713777"/>
          </a:xfrm>
        </p:spPr>
        <p:txBody>
          <a:bodyPr/>
          <a:lstStyle/>
          <a:p>
            <a:pPr>
              <a:spcAft>
                <a:spcPts val="1200"/>
              </a:spcAft>
            </a:pPr>
            <a:r>
              <a:rPr lang="en-US" sz="1800" dirty="0"/>
              <a:t>Since 2000, the IEUA has constructed and operated a recycled water conveyance system throughout the basin enabling it to provide recycled water to its member agencies </a:t>
            </a:r>
          </a:p>
          <a:p>
            <a:pPr>
              <a:spcAft>
                <a:spcPts val="1200"/>
              </a:spcAft>
            </a:pPr>
            <a:r>
              <a:rPr lang="en-US" sz="1800" dirty="0"/>
              <a:t>Recycled water deliveries grew from about 3,400 afy in 2000 to about 34,000 afy in 2017.  Cumulatively through FY 2018 = 357,000 </a:t>
            </a:r>
            <a:r>
              <a:rPr lang="en-US" sz="1800" dirty="0" err="1"/>
              <a:t>af</a:t>
            </a:r>
            <a:endParaRPr lang="en-US" sz="1800" dirty="0"/>
          </a:p>
          <a:p>
            <a:pPr>
              <a:spcAft>
                <a:spcPts val="1200"/>
              </a:spcAft>
            </a:pPr>
            <a:r>
              <a:rPr lang="en-US" sz="1800" dirty="0"/>
              <a:t>Recycled water provided by the IEUA has replaced a like amount of groundwater and imported water that would have otherwise been used for non-potable purposes </a:t>
            </a:r>
          </a:p>
          <a:p>
            <a:pPr>
              <a:spcAft>
                <a:spcPts val="1200"/>
              </a:spcAft>
            </a:pPr>
            <a:r>
              <a:rPr lang="en-US" sz="1800" dirty="0"/>
              <a:t>Recycled water is more reliable than imported water, and thus using it in lieu of imported water has improved the sustainability of the Chino Basin and water-supply reliability</a:t>
            </a:r>
          </a:p>
        </p:txBody>
      </p:sp>
      <p:sp>
        <p:nvSpPr>
          <p:cNvPr id="4" name="Slide Number Placeholder 3"/>
          <p:cNvSpPr>
            <a:spLocks noGrp="1"/>
          </p:cNvSpPr>
          <p:nvPr>
            <p:ph type="sldNum" sz="quarter" idx="12"/>
          </p:nvPr>
        </p:nvSpPr>
        <p:spPr/>
        <p:txBody>
          <a:bodyPr/>
          <a:lstStyle/>
          <a:p>
            <a:pPr>
              <a:defRPr/>
            </a:pPr>
            <a:fld id="{7E777F78-1ED5-4261-B752-08BD7507AB08}" type="slidenum">
              <a:rPr lang="en-US" smtClean="0"/>
              <a:pPr>
                <a:defRPr/>
              </a:pPr>
              <a:t>28</a:t>
            </a:fld>
            <a:endParaRPr lang="en-US" dirty="0"/>
          </a:p>
        </p:txBody>
      </p:sp>
    </p:spTree>
    <p:extLst>
      <p:ext uri="{BB962C8B-B14F-4D97-AF65-F5344CB8AC3E}">
        <p14:creationId xmlns:p14="http://schemas.microsoft.com/office/powerpoint/2010/main" val="2116946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1E4C0-1F5A-4931-97FD-186EB3304126}"/>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60F4207E-CDDD-4003-897E-D7A501AE55E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4351" y="-1254919"/>
            <a:ext cx="12541827" cy="8115300"/>
          </a:xfrm>
        </p:spPr>
      </p:pic>
      <p:sp>
        <p:nvSpPr>
          <p:cNvPr id="4" name="Slide Number Placeholder 3">
            <a:extLst>
              <a:ext uri="{FF2B5EF4-FFF2-40B4-BE49-F238E27FC236}">
                <a16:creationId xmlns:a16="http://schemas.microsoft.com/office/drawing/2014/main" id="{C273E435-CAA7-4ACC-9140-D409EDD28B30}"/>
              </a:ext>
            </a:extLst>
          </p:cNvPr>
          <p:cNvSpPr>
            <a:spLocks noGrp="1"/>
          </p:cNvSpPr>
          <p:nvPr>
            <p:ph type="sldNum" sz="quarter" idx="12"/>
          </p:nvPr>
        </p:nvSpPr>
        <p:spPr/>
        <p:txBody>
          <a:bodyPr/>
          <a:lstStyle/>
          <a:p>
            <a:pPr defTabSz="685800" rtl="0">
              <a:defRPr/>
            </a:pPr>
            <a:fld id="{7E777F78-1ED5-4261-B752-08BD7507AB08}" type="slidenum">
              <a:rPr lang="en-US" kern="1200">
                <a:solidFill>
                  <a:srgbClr val="DBF5F9">
                    <a:shade val="90000"/>
                  </a:srgbClr>
                </a:solidFill>
                <a:latin typeface="Constantia"/>
              </a:rPr>
              <a:pPr defTabSz="685800" rtl="0">
                <a:defRPr/>
              </a:pPr>
              <a:t>29</a:t>
            </a:fld>
            <a:endParaRPr lang="en-US" kern="1200" dirty="0">
              <a:solidFill>
                <a:srgbClr val="DBF5F9">
                  <a:shade val="90000"/>
                </a:srgbClr>
              </a:solidFill>
              <a:latin typeface="Constantia"/>
            </a:endParaRPr>
          </a:p>
        </p:txBody>
      </p:sp>
    </p:spTree>
    <p:extLst>
      <p:ext uri="{BB962C8B-B14F-4D97-AF65-F5344CB8AC3E}">
        <p14:creationId xmlns:p14="http://schemas.microsoft.com/office/powerpoint/2010/main" val="1533641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sz="4800"/>
              <a:t>Why was the OBMP created?</a:t>
            </a:r>
            <a:endParaRPr/>
          </a:p>
        </p:txBody>
      </p:sp>
      <p:sp>
        <p:nvSpPr>
          <p:cNvPr id="5" name="Content Placeholder 2"/>
          <p:cNvSpPr>
            <a:spLocks noGrp="1"/>
          </p:cNvSpPr>
          <p:nvPr>
            <p:ph idx="1"/>
          </p:nvPr>
        </p:nvSpPr>
        <p:spPr bwMode="auto"/>
        <p:txBody>
          <a:bodyPr/>
          <a:lstStyle/>
          <a:p>
            <a:pPr>
              <a:spcAft>
                <a:spcPts val="1200"/>
              </a:spcAft>
            </a:pPr>
            <a:r>
              <a:rPr lang="en-US" sz="2000" dirty="0"/>
              <a:t>Paragraph 41 of the Judgment provides that  “Watermaster, with advice of the Advisory and Pool Committees, is granted discretionary powers in order to develop an optimum basin management program 26 for Chino Basin, including both water quantity and quality considerations.”</a:t>
            </a:r>
          </a:p>
          <a:p>
            <a:pPr>
              <a:spcAft>
                <a:spcPts val="1200"/>
              </a:spcAft>
            </a:pPr>
            <a:r>
              <a:rPr lang="en-US" sz="2000" dirty="0"/>
              <a:t>Confronted with the then-existing challenges and opportunities facing the Basin, Judge Gunn ordered Watermaster to complete an OBMP by June 30, 2000.</a:t>
            </a:r>
          </a:p>
        </p:txBody>
      </p:sp>
      <p:sp>
        <p:nvSpPr>
          <p:cNvPr id="6" name="Slide Number Placeholder 3"/>
          <p:cNvSpPr>
            <a:spLocks noGrp="1"/>
          </p:cNvSpPr>
          <p:nvPr>
            <p:ph type="sldNum" sz="quarter" idx="12"/>
          </p:nvPr>
        </p:nvSpPr>
        <p:spPr bwMode="auto"/>
        <p:txBody>
          <a:bodyPr/>
          <a:lstStyle/>
          <a:p>
            <a:pPr>
              <a:defRPr/>
            </a:pPr>
            <a:r>
              <a:rPr lang="en-US"/>
              <a:t>3</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685800" rtl="0">
              <a:defRPr/>
            </a:pPr>
            <a:fld id="{7E777F78-1ED5-4261-B752-08BD7507AB08}" type="slidenum">
              <a:rPr lang="en-US" kern="1200">
                <a:solidFill>
                  <a:srgbClr val="DBF5F9">
                    <a:shade val="90000"/>
                  </a:srgbClr>
                </a:solidFill>
                <a:latin typeface="Constantia"/>
              </a:rPr>
              <a:pPr defTabSz="685800" rtl="0">
                <a:defRPr/>
              </a:pPr>
              <a:t>30</a:t>
            </a:fld>
            <a:endParaRPr lang="en-US" kern="1200" dirty="0">
              <a:solidFill>
                <a:srgbClr val="DBF5F9">
                  <a:shade val="90000"/>
                </a:srgbClr>
              </a:solidFill>
              <a:latin typeface="Constantia"/>
            </a:endParaRPr>
          </a:p>
        </p:txBody>
      </p:sp>
      <p:graphicFrame>
        <p:nvGraphicFramePr>
          <p:cNvPr id="10" name="Chart 9">
            <a:extLst>
              <a:ext uri="{FF2B5EF4-FFF2-40B4-BE49-F238E27FC236}">
                <a16:creationId xmlns:a16="http://schemas.microsoft.com/office/drawing/2014/main" id="{68374B29-3819-E04F-A4C1-D302EC95CB17}"/>
              </a:ext>
            </a:extLst>
          </p:cNvPr>
          <p:cNvGraphicFramePr>
            <a:graphicFrameLocks noGrp="1"/>
          </p:cNvGraphicFramePr>
          <p:nvPr>
            <p:extLst/>
          </p:nvPr>
        </p:nvGraphicFramePr>
        <p:xfrm>
          <a:off x="0" y="2381"/>
          <a:ext cx="9144000" cy="5143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75028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Maximum Benefit update</a:t>
            </a:r>
          </a:p>
        </p:txBody>
      </p:sp>
      <p:sp>
        <p:nvSpPr>
          <p:cNvPr id="3" name="Content Placeholder 2"/>
          <p:cNvSpPr>
            <a:spLocks noGrp="1"/>
          </p:cNvSpPr>
          <p:nvPr>
            <p:ph idx="1"/>
          </p:nvPr>
        </p:nvSpPr>
        <p:spPr/>
        <p:txBody>
          <a:bodyPr/>
          <a:lstStyle/>
          <a:p>
            <a:pPr>
              <a:spcAft>
                <a:spcPts val="1200"/>
              </a:spcAft>
            </a:pPr>
            <a:r>
              <a:rPr lang="en-US" sz="2400" dirty="0"/>
              <a:t>During the period 1998 through 2002, the Regional Board and watershed stakeholders were completing an update to the salt and nutrient management plan in the Basin Plan</a:t>
            </a:r>
          </a:p>
          <a:p>
            <a:pPr lvl="1">
              <a:spcAft>
                <a:spcPts val="1200"/>
              </a:spcAft>
            </a:pPr>
            <a:r>
              <a:rPr lang="en-US" sz="2000" dirty="0"/>
              <a:t>Proposed new groundwater management areas designated as “groundwater management zones”</a:t>
            </a:r>
          </a:p>
          <a:p>
            <a:pPr lvl="1">
              <a:spcAft>
                <a:spcPts val="1200"/>
              </a:spcAft>
            </a:pPr>
            <a:r>
              <a:rPr lang="en-US" sz="2000" dirty="0"/>
              <a:t>New antidegradation TDS and nitrate objectives were established based on 1973 conditions </a:t>
            </a:r>
          </a:p>
          <a:p>
            <a:pPr lvl="1">
              <a:spcAft>
                <a:spcPts val="1200"/>
              </a:spcAft>
            </a:pPr>
            <a:r>
              <a:rPr lang="en-US" sz="2000" dirty="0"/>
              <a:t>Resulted in a finding of no assimilative capacity for TDS and nitrate in the Chino Basin</a:t>
            </a:r>
          </a:p>
        </p:txBody>
      </p:sp>
      <p:sp>
        <p:nvSpPr>
          <p:cNvPr id="4" name="Slide Number Placeholder 3"/>
          <p:cNvSpPr>
            <a:spLocks noGrp="1"/>
          </p:cNvSpPr>
          <p:nvPr>
            <p:ph type="sldNum" sz="quarter" idx="12"/>
          </p:nvPr>
        </p:nvSpPr>
        <p:spPr/>
        <p:txBody>
          <a:bodyPr/>
          <a:lstStyle/>
          <a:p>
            <a:pPr>
              <a:defRPr/>
            </a:pPr>
            <a:fld id="{7E777F78-1ED5-4261-B752-08BD7507AB08}" type="slidenum">
              <a:rPr lang="en-US" smtClean="0"/>
              <a:pPr>
                <a:defRPr/>
              </a:pPr>
              <a:t>31</a:t>
            </a:fld>
            <a:endParaRPr lang="en-US" dirty="0"/>
          </a:p>
        </p:txBody>
      </p:sp>
    </p:spTree>
    <p:extLst>
      <p:ext uri="{BB962C8B-B14F-4D97-AF65-F5344CB8AC3E}">
        <p14:creationId xmlns:p14="http://schemas.microsoft.com/office/powerpoint/2010/main" val="587023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fig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 y="-226220"/>
            <a:ext cx="9829800" cy="6361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53505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Maximum Benefit update</a:t>
            </a:r>
          </a:p>
        </p:txBody>
      </p:sp>
      <p:sp>
        <p:nvSpPr>
          <p:cNvPr id="3" name="Content Placeholder 2"/>
          <p:cNvSpPr>
            <a:spLocks noGrp="1"/>
          </p:cNvSpPr>
          <p:nvPr>
            <p:ph idx="1"/>
          </p:nvPr>
        </p:nvSpPr>
        <p:spPr/>
        <p:txBody>
          <a:bodyPr/>
          <a:lstStyle/>
          <a:p>
            <a:pPr>
              <a:spcAft>
                <a:spcPts val="1200"/>
              </a:spcAft>
            </a:pPr>
            <a:r>
              <a:rPr lang="en-US" dirty="0"/>
              <a:t>Under the traditional Regional Board approach, the Regional Board:</a:t>
            </a:r>
          </a:p>
          <a:p>
            <a:pPr lvl="1">
              <a:spcAft>
                <a:spcPts val="1200"/>
              </a:spcAft>
            </a:pPr>
            <a:r>
              <a:rPr lang="en-US" dirty="0"/>
              <a:t>Would require mitigation for imported water recharge if TDS of imported water exceeded the objective</a:t>
            </a:r>
          </a:p>
          <a:p>
            <a:pPr lvl="1">
              <a:spcAft>
                <a:spcPts val="1200"/>
              </a:spcAft>
            </a:pPr>
            <a:r>
              <a:rPr lang="en-US" dirty="0"/>
              <a:t>Would require mitigation for recycled water reuse</a:t>
            </a:r>
          </a:p>
          <a:p>
            <a:pPr lvl="1">
              <a:spcAft>
                <a:spcPts val="1200"/>
              </a:spcAft>
            </a:pPr>
            <a:r>
              <a:rPr lang="en-US" dirty="0"/>
              <a:t>Mitigation of these salt loads would be required on one-for-one basis in each groundwater management zone</a:t>
            </a:r>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7E777F78-1ED5-4261-B752-08BD7507AB08}" type="slidenum">
              <a:rPr lang="en-US" smtClean="0"/>
              <a:pPr>
                <a:defRPr/>
              </a:pPr>
              <a:t>33</a:t>
            </a:fld>
            <a:endParaRPr lang="en-US" dirty="0"/>
          </a:p>
        </p:txBody>
      </p:sp>
    </p:spTree>
    <p:extLst>
      <p:ext uri="{BB962C8B-B14F-4D97-AF65-F5344CB8AC3E}">
        <p14:creationId xmlns:p14="http://schemas.microsoft.com/office/powerpoint/2010/main" val="1424810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2350" y="1202531"/>
            <a:ext cx="1485900" cy="3314700"/>
          </a:xfrm>
        </p:spPr>
        <p:txBody>
          <a:bodyPr/>
          <a:lstStyle/>
          <a:p>
            <a:r>
              <a:rPr lang="en-US" sz="1800" dirty="0"/>
              <a:t>Without maximum benefit-based objectives, mitigation would be required to recharge imported water when its TDS exceed the TDS objective ~ 30 to 50 percent of the time</a:t>
            </a:r>
          </a:p>
        </p:txBody>
      </p:sp>
      <p:sp>
        <p:nvSpPr>
          <p:cNvPr id="4" name="Slide Number Placeholder 3"/>
          <p:cNvSpPr>
            <a:spLocks noGrp="1"/>
          </p:cNvSpPr>
          <p:nvPr>
            <p:ph type="sldNum" sz="quarter" idx="12"/>
          </p:nvPr>
        </p:nvSpPr>
        <p:spPr/>
        <p:txBody>
          <a:bodyPr/>
          <a:lstStyle/>
          <a:p>
            <a:pPr defTabSz="685800" rtl="0">
              <a:defRPr/>
            </a:pPr>
            <a:fld id="{7E777F78-1ED5-4261-B752-08BD7507AB08}" type="slidenum">
              <a:rPr lang="en-US" kern="1200">
                <a:solidFill>
                  <a:srgbClr val="DBF5F9">
                    <a:shade val="90000"/>
                  </a:srgbClr>
                </a:solidFill>
                <a:latin typeface="Constantia"/>
              </a:rPr>
              <a:pPr defTabSz="685800" rtl="0">
                <a:defRPr/>
              </a:pPr>
              <a:t>34</a:t>
            </a:fld>
            <a:endParaRPr lang="en-US" kern="1200" dirty="0">
              <a:solidFill>
                <a:srgbClr val="DBF5F9">
                  <a:shade val="90000"/>
                </a:srgbClr>
              </a:solidFill>
              <a:latin typeface="Constantia"/>
            </a:endParaRPr>
          </a:p>
        </p:txBody>
      </p:sp>
      <p:pic>
        <p:nvPicPr>
          <p:cNvPr id="8" name="Picture 7">
            <a:extLst>
              <a:ext uri="{FF2B5EF4-FFF2-40B4-BE49-F238E27FC236}">
                <a16:creationId xmlns:a16="http://schemas.microsoft.com/office/drawing/2014/main" id="{2697CD36-8C61-7D43-B1FD-26EEE9594B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005" y="-172243"/>
            <a:ext cx="7275605" cy="5622058"/>
          </a:xfrm>
          <a:prstGeom prst="rect">
            <a:avLst/>
          </a:prstGeom>
        </p:spPr>
      </p:pic>
    </p:spTree>
    <p:extLst>
      <p:ext uri="{BB962C8B-B14F-4D97-AF65-F5344CB8AC3E}">
        <p14:creationId xmlns:p14="http://schemas.microsoft.com/office/powerpoint/2010/main" val="26876107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56BBA352-7489-484A-903A-310EE1D913D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58537" y="-969169"/>
            <a:ext cx="12895117" cy="8343900"/>
          </a:xfrm>
        </p:spPr>
      </p:pic>
      <p:sp>
        <p:nvSpPr>
          <p:cNvPr id="4" name="Slide Number Placeholder 3"/>
          <p:cNvSpPr>
            <a:spLocks noGrp="1"/>
          </p:cNvSpPr>
          <p:nvPr>
            <p:ph type="sldNum" sz="quarter" idx="12"/>
          </p:nvPr>
        </p:nvSpPr>
        <p:spPr/>
        <p:txBody>
          <a:bodyPr/>
          <a:lstStyle/>
          <a:p>
            <a:pPr defTabSz="685800" rtl="0">
              <a:defRPr/>
            </a:pPr>
            <a:fld id="{7E777F78-1ED5-4261-B752-08BD7507AB08}" type="slidenum">
              <a:rPr lang="en-US" kern="1200">
                <a:solidFill>
                  <a:srgbClr val="DBF5F9">
                    <a:shade val="90000"/>
                  </a:srgbClr>
                </a:solidFill>
                <a:latin typeface="Constantia"/>
              </a:rPr>
              <a:pPr defTabSz="685800" rtl="0">
                <a:defRPr/>
              </a:pPr>
              <a:t>35</a:t>
            </a:fld>
            <a:endParaRPr lang="en-US" kern="1200" dirty="0">
              <a:solidFill>
                <a:srgbClr val="DBF5F9">
                  <a:shade val="90000"/>
                </a:srgbClr>
              </a:solidFill>
              <a:latin typeface="Constantia"/>
            </a:endParaRPr>
          </a:p>
        </p:txBody>
      </p:sp>
    </p:spTree>
    <p:extLst>
      <p:ext uri="{BB962C8B-B14F-4D97-AF65-F5344CB8AC3E}">
        <p14:creationId xmlns:p14="http://schemas.microsoft.com/office/powerpoint/2010/main" val="29928221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Maximum Benefit update</a:t>
            </a:r>
          </a:p>
        </p:txBody>
      </p:sp>
      <p:sp>
        <p:nvSpPr>
          <p:cNvPr id="3" name="Content Placeholder 2"/>
          <p:cNvSpPr>
            <a:spLocks noGrp="1"/>
          </p:cNvSpPr>
          <p:nvPr>
            <p:ph idx="1"/>
          </p:nvPr>
        </p:nvSpPr>
        <p:spPr/>
        <p:txBody>
          <a:bodyPr/>
          <a:lstStyle/>
          <a:p>
            <a:pPr>
              <a:spcBef>
                <a:spcPts val="600"/>
              </a:spcBef>
              <a:spcAft>
                <a:spcPts val="600"/>
              </a:spcAft>
            </a:pPr>
            <a:r>
              <a:rPr lang="en-US" sz="2400" dirty="0"/>
              <a:t>Watermaster/IEUA proposed a new water quality paradigm called “maximum benefit” based on SWRCB resolution 68-18 and Water Code 13241</a:t>
            </a:r>
          </a:p>
          <a:p>
            <a:pPr>
              <a:spcBef>
                <a:spcPts val="600"/>
              </a:spcBef>
              <a:spcAft>
                <a:spcPts val="600"/>
              </a:spcAft>
            </a:pPr>
            <a:r>
              <a:rPr lang="en-US" sz="2400" dirty="0"/>
              <a:t>New paradigm required the Chino Basin parties to commit to the recharge and groundwater desalting plans in the OBMP and attainment of hydraulic control</a:t>
            </a:r>
            <a:endParaRPr lang="en-US" dirty="0"/>
          </a:p>
        </p:txBody>
      </p:sp>
      <p:sp>
        <p:nvSpPr>
          <p:cNvPr id="4" name="Slide Number Placeholder 3"/>
          <p:cNvSpPr>
            <a:spLocks noGrp="1"/>
          </p:cNvSpPr>
          <p:nvPr>
            <p:ph type="sldNum" sz="quarter" idx="12"/>
          </p:nvPr>
        </p:nvSpPr>
        <p:spPr/>
        <p:txBody>
          <a:bodyPr/>
          <a:lstStyle/>
          <a:p>
            <a:pPr>
              <a:defRPr/>
            </a:pPr>
            <a:fld id="{7E777F78-1ED5-4261-B752-08BD7507AB08}" type="slidenum">
              <a:rPr lang="en-US" smtClean="0"/>
              <a:pPr>
                <a:defRPr/>
              </a:pPr>
              <a:t>36</a:t>
            </a:fld>
            <a:endParaRPr lang="en-US" dirty="0"/>
          </a:p>
        </p:txBody>
      </p:sp>
    </p:spTree>
    <p:extLst>
      <p:ext uri="{BB962C8B-B14F-4D97-AF65-F5344CB8AC3E}">
        <p14:creationId xmlns:p14="http://schemas.microsoft.com/office/powerpoint/2010/main" val="1001193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Maximum Benefit update</a:t>
            </a:r>
          </a:p>
        </p:txBody>
      </p:sp>
      <p:sp>
        <p:nvSpPr>
          <p:cNvPr id="3" name="Content Placeholder 2"/>
          <p:cNvSpPr>
            <a:spLocks noGrp="1"/>
          </p:cNvSpPr>
          <p:nvPr>
            <p:ph idx="1"/>
          </p:nvPr>
        </p:nvSpPr>
        <p:spPr/>
        <p:txBody>
          <a:bodyPr/>
          <a:lstStyle/>
          <a:p>
            <a:pPr>
              <a:spcBef>
                <a:spcPts val="600"/>
              </a:spcBef>
              <a:spcAft>
                <a:spcPts val="600"/>
              </a:spcAft>
            </a:pPr>
            <a:r>
              <a:rPr lang="en-US" dirty="0"/>
              <a:t>Resulting Basin Plan changes:</a:t>
            </a:r>
          </a:p>
          <a:p>
            <a:pPr lvl="1">
              <a:spcBef>
                <a:spcPts val="600"/>
              </a:spcBef>
              <a:spcAft>
                <a:spcPts val="600"/>
              </a:spcAft>
            </a:pPr>
            <a:r>
              <a:rPr lang="en-US" sz="2000" dirty="0"/>
              <a:t>The regulatory groundwater management zone boundaries were changed creating the Chino North GMZ</a:t>
            </a:r>
          </a:p>
          <a:p>
            <a:pPr lvl="1">
              <a:spcBef>
                <a:spcPts val="600"/>
              </a:spcBef>
              <a:spcAft>
                <a:spcPts val="600"/>
              </a:spcAft>
            </a:pPr>
            <a:r>
              <a:rPr lang="en-US" sz="2000" dirty="0"/>
              <a:t>TDS and nitrate objectives for Chino North GMZ were developed to enable the implementation of the OBMP — particularly the use of recycled and imported water — without TDS and nitrate mitigation for at least 30 years (~2034)</a:t>
            </a:r>
          </a:p>
          <a:p>
            <a:pPr lvl="1">
              <a:spcBef>
                <a:spcPts val="600"/>
              </a:spcBef>
              <a:spcAft>
                <a:spcPts val="600"/>
              </a:spcAft>
            </a:pPr>
            <a:r>
              <a:rPr lang="en-US" sz="2000" dirty="0"/>
              <a:t>Groundwater TDS trends suggest that TDS mitigation related to ambient TDS concentrations will not be required until at least 2051</a:t>
            </a:r>
          </a:p>
        </p:txBody>
      </p:sp>
      <p:sp>
        <p:nvSpPr>
          <p:cNvPr id="4" name="Slide Number Placeholder 3"/>
          <p:cNvSpPr>
            <a:spLocks noGrp="1"/>
          </p:cNvSpPr>
          <p:nvPr>
            <p:ph type="sldNum" sz="quarter" idx="12"/>
          </p:nvPr>
        </p:nvSpPr>
        <p:spPr/>
        <p:txBody>
          <a:bodyPr/>
          <a:lstStyle/>
          <a:p>
            <a:pPr>
              <a:defRPr/>
            </a:pPr>
            <a:fld id="{7E777F78-1ED5-4261-B752-08BD7507AB08}" type="slidenum">
              <a:rPr lang="en-US" smtClean="0"/>
              <a:pPr>
                <a:defRPr/>
              </a:pPr>
              <a:t>37</a:t>
            </a:fld>
            <a:endParaRPr lang="en-US" dirty="0"/>
          </a:p>
        </p:txBody>
      </p:sp>
    </p:spTree>
    <p:extLst>
      <p:ext uri="{BB962C8B-B14F-4D97-AF65-F5344CB8AC3E}">
        <p14:creationId xmlns:p14="http://schemas.microsoft.com/office/powerpoint/2010/main" val="1518290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fig_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050" y="-397669"/>
            <a:ext cx="9890259"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58893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Maximum Benefit update</a:t>
            </a:r>
          </a:p>
        </p:txBody>
      </p:sp>
      <p:sp>
        <p:nvSpPr>
          <p:cNvPr id="3" name="Content Placeholder 2"/>
          <p:cNvSpPr>
            <a:spLocks noGrp="1"/>
          </p:cNvSpPr>
          <p:nvPr>
            <p:ph idx="1"/>
          </p:nvPr>
        </p:nvSpPr>
        <p:spPr/>
        <p:txBody>
          <a:bodyPr/>
          <a:lstStyle/>
          <a:p>
            <a:pPr>
              <a:spcAft>
                <a:spcPts val="600"/>
              </a:spcAft>
            </a:pPr>
            <a:r>
              <a:rPr lang="en-US" dirty="0"/>
              <a:t>Because of new maximum benefit-based TDS objectives, the following occurred since 2004 without the cost of TDS removal:</a:t>
            </a:r>
          </a:p>
          <a:p>
            <a:pPr lvl="1">
              <a:spcAft>
                <a:spcPts val="600"/>
              </a:spcAft>
            </a:pPr>
            <a:r>
              <a:rPr lang="en-US" dirty="0"/>
              <a:t>Direct recycled water reuse =	 230,000 </a:t>
            </a:r>
            <a:r>
              <a:rPr lang="en-US" dirty="0" err="1"/>
              <a:t>af</a:t>
            </a:r>
            <a:endParaRPr lang="en-US" dirty="0"/>
          </a:p>
          <a:p>
            <a:pPr lvl="1">
              <a:spcAft>
                <a:spcPts val="600"/>
              </a:spcAft>
            </a:pPr>
            <a:r>
              <a:rPr lang="en-US" dirty="0"/>
              <a:t>Recharge of recycled water =	 109,000 </a:t>
            </a:r>
            <a:r>
              <a:rPr lang="en-US" dirty="0" err="1"/>
              <a:t>af</a:t>
            </a:r>
            <a:endParaRPr lang="en-US" dirty="0"/>
          </a:p>
          <a:p>
            <a:pPr lvl="1">
              <a:spcAft>
                <a:spcPts val="600"/>
              </a:spcAft>
            </a:pPr>
            <a:r>
              <a:rPr lang="en-US" dirty="0"/>
              <a:t>Recharge of imported water =	 168,000 </a:t>
            </a:r>
            <a:r>
              <a:rPr lang="en-US" dirty="0" err="1"/>
              <a:t>af</a:t>
            </a:r>
            <a:endParaRPr lang="en-US" dirty="0"/>
          </a:p>
          <a:p>
            <a:pPr lvl="2">
              <a:spcAft>
                <a:spcPts val="600"/>
              </a:spcAft>
            </a:pPr>
            <a:r>
              <a:rPr lang="en-US" sz="2400" u="sng" dirty="0"/>
              <a:t>Total</a:t>
            </a:r>
            <a:r>
              <a:rPr lang="en-US" sz="2400" dirty="0"/>
              <a:t>				 </a:t>
            </a:r>
            <a:r>
              <a:rPr lang="en-US" sz="2400" u="sng" dirty="0"/>
              <a:t>507,000 </a:t>
            </a:r>
            <a:r>
              <a:rPr lang="en-US" sz="2400" u="sng" dirty="0" err="1"/>
              <a:t>af</a:t>
            </a:r>
            <a:endParaRPr lang="en-US" dirty="0"/>
          </a:p>
        </p:txBody>
      </p:sp>
      <p:sp>
        <p:nvSpPr>
          <p:cNvPr id="4" name="Slide Number Placeholder 3"/>
          <p:cNvSpPr>
            <a:spLocks noGrp="1"/>
          </p:cNvSpPr>
          <p:nvPr>
            <p:ph type="sldNum" sz="quarter" idx="12"/>
          </p:nvPr>
        </p:nvSpPr>
        <p:spPr/>
        <p:txBody>
          <a:bodyPr/>
          <a:lstStyle/>
          <a:p>
            <a:pPr>
              <a:defRPr/>
            </a:pPr>
            <a:fld id="{7E777F78-1ED5-4261-B752-08BD7507AB08}" type="slidenum">
              <a:rPr lang="en-US" smtClean="0"/>
              <a:pPr>
                <a:defRPr/>
              </a:pPr>
              <a:t>39</a:t>
            </a:fld>
            <a:endParaRPr lang="en-US" dirty="0"/>
          </a:p>
        </p:txBody>
      </p:sp>
    </p:spTree>
    <p:extLst>
      <p:ext uri="{BB962C8B-B14F-4D97-AF65-F5344CB8AC3E}">
        <p14:creationId xmlns:p14="http://schemas.microsoft.com/office/powerpoint/2010/main" val="1256246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11560" y="341883"/>
            <a:ext cx="8229600" cy="858000"/>
          </a:xfrm>
        </p:spPr>
        <p:txBody>
          <a:bodyPr/>
          <a:lstStyle/>
          <a:p>
            <a:pPr>
              <a:defRPr/>
            </a:pPr>
            <a:r>
              <a:rPr lang="en-US" sz="4800"/>
              <a:t>How was the OBMP developed?</a:t>
            </a:r>
            <a:endParaRPr/>
          </a:p>
        </p:txBody>
      </p:sp>
      <p:sp>
        <p:nvSpPr>
          <p:cNvPr id="5" name="Content Placeholder 2"/>
          <p:cNvSpPr>
            <a:spLocks noGrp="1"/>
          </p:cNvSpPr>
          <p:nvPr>
            <p:ph idx="1"/>
          </p:nvPr>
        </p:nvSpPr>
        <p:spPr bwMode="auto">
          <a:xfrm>
            <a:off x="457200" y="1205979"/>
            <a:ext cx="8229600" cy="3294957"/>
          </a:xfrm>
        </p:spPr>
        <p:txBody>
          <a:bodyPr/>
          <a:lstStyle/>
          <a:p>
            <a:pPr>
              <a:spcAft>
                <a:spcPts val="1200"/>
              </a:spcAft>
              <a:buFont typeface="Arial"/>
              <a:buChar char="•"/>
              <a:defRPr/>
            </a:pPr>
            <a:r>
              <a:rPr lang="en-US" sz="2400" dirty="0"/>
              <a:t>Parties convened twice-a-month meetings and several workshops to develop the technical features of the OBMP and the implementation agreement</a:t>
            </a:r>
            <a:endParaRPr sz="2400" dirty="0"/>
          </a:p>
          <a:p>
            <a:pPr>
              <a:spcAft>
                <a:spcPts val="1200"/>
              </a:spcAft>
              <a:buFont typeface="Arial"/>
              <a:buChar char="•"/>
              <a:defRPr/>
            </a:pPr>
            <a:r>
              <a:rPr lang="en-US" sz="2400" dirty="0"/>
              <a:t>Elapsed time from Court Order in February 1998 to start of implementation in July 2000 ~ 30 months</a:t>
            </a:r>
            <a:endParaRPr sz="2400" dirty="0"/>
          </a:p>
          <a:p>
            <a:pPr>
              <a:spcAft>
                <a:spcPts val="1200"/>
              </a:spcAft>
              <a:buFont typeface="Arial"/>
              <a:buChar char="•"/>
              <a:defRPr/>
            </a:pPr>
            <a:r>
              <a:rPr lang="en-US" sz="2400" dirty="0"/>
              <a:t>Open, transparent, stakeholder process</a:t>
            </a:r>
            <a:endParaRPr sz="2400" dirty="0"/>
          </a:p>
          <a:p>
            <a:pPr>
              <a:spcAft>
                <a:spcPts val="1200"/>
              </a:spcAft>
              <a:buFont typeface="Arial"/>
              <a:buChar char="•"/>
              <a:defRPr/>
            </a:pPr>
            <a:r>
              <a:rPr lang="en-US" sz="2400" dirty="0"/>
              <a:t>Stakeholders created a mission statement and core values to guide OBMP development process</a:t>
            </a:r>
            <a:endParaRPr sz="2400" dirty="0"/>
          </a:p>
        </p:txBody>
      </p:sp>
      <p:sp>
        <p:nvSpPr>
          <p:cNvPr id="6" name="Slide Number Placeholder 3"/>
          <p:cNvSpPr>
            <a:spLocks noGrp="1"/>
          </p:cNvSpPr>
          <p:nvPr>
            <p:ph type="sldNum" sz="quarter" idx="12"/>
          </p:nvPr>
        </p:nvSpPr>
        <p:spPr bwMode="auto"/>
        <p:txBody>
          <a:bodyPr/>
          <a:lstStyle/>
          <a:p>
            <a:pPr>
              <a:defRPr/>
            </a:pPr>
            <a:r>
              <a:rPr lang="en-US"/>
              <a:t>4</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Storage and Recovery</a:t>
            </a:r>
          </a:p>
        </p:txBody>
      </p:sp>
      <p:sp>
        <p:nvSpPr>
          <p:cNvPr id="3" name="Content Placeholder 2"/>
          <p:cNvSpPr>
            <a:spLocks noGrp="1"/>
          </p:cNvSpPr>
          <p:nvPr>
            <p:ph idx="1"/>
          </p:nvPr>
        </p:nvSpPr>
        <p:spPr/>
        <p:txBody>
          <a:bodyPr/>
          <a:lstStyle/>
          <a:p>
            <a:pPr>
              <a:spcAft>
                <a:spcPts val="1200"/>
              </a:spcAft>
            </a:pPr>
            <a:r>
              <a:rPr lang="en-US" sz="2000" dirty="0"/>
              <a:t>Per the Peace Agreement, the parties were encouraged to develop and implement Storage and Recovery programs that would provide broad mutual benefit to the Judgment Parties and reduce the cost of OBMP implementation</a:t>
            </a:r>
          </a:p>
          <a:p>
            <a:pPr>
              <a:spcAft>
                <a:spcPts val="1200"/>
              </a:spcAft>
            </a:pPr>
            <a:r>
              <a:rPr lang="en-US" sz="2000" dirty="0"/>
              <a:t>Watermaster, IEUA, TVMWD, WMWD, and Metropolitan implemented a 100,000 </a:t>
            </a:r>
            <a:r>
              <a:rPr lang="en-US" sz="2000" dirty="0" err="1"/>
              <a:t>af</a:t>
            </a:r>
            <a:r>
              <a:rPr lang="en-US" sz="2000" dirty="0"/>
              <a:t> storage program called the Dry-Year Yield Program (DYYP) in 2005. This program runs through 2028.</a:t>
            </a:r>
          </a:p>
          <a:p>
            <a:pPr>
              <a:spcAft>
                <a:spcPts val="1200"/>
              </a:spcAft>
            </a:pPr>
            <a:r>
              <a:rPr lang="en-US" sz="2000" dirty="0"/>
              <a:t>IEUA is currently working to obtain a $207 million grant to develop and implement a Storage and Recovery program</a:t>
            </a:r>
          </a:p>
        </p:txBody>
      </p:sp>
      <p:sp>
        <p:nvSpPr>
          <p:cNvPr id="4" name="Slide Number Placeholder 3"/>
          <p:cNvSpPr>
            <a:spLocks noGrp="1"/>
          </p:cNvSpPr>
          <p:nvPr>
            <p:ph type="sldNum" sz="quarter" idx="12"/>
          </p:nvPr>
        </p:nvSpPr>
        <p:spPr/>
        <p:txBody>
          <a:bodyPr/>
          <a:lstStyle/>
          <a:p>
            <a:pPr>
              <a:defRPr/>
            </a:pPr>
            <a:fld id="{7E777F78-1ED5-4261-B752-08BD7507AB08}" type="slidenum">
              <a:rPr lang="en-US" smtClean="0"/>
              <a:pPr>
                <a:defRPr/>
              </a:pPr>
              <a:t>40</a:t>
            </a:fld>
            <a:endParaRPr lang="en-US" dirty="0"/>
          </a:p>
        </p:txBody>
      </p:sp>
    </p:spTree>
    <p:extLst>
      <p:ext uri="{BB962C8B-B14F-4D97-AF65-F5344CB8AC3E}">
        <p14:creationId xmlns:p14="http://schemas.microsoft.com/office/powerpoint/2010/main" val="39948891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was not accomplished</a:t>
            </a:r>
          </a:p>
        </p:txBody>
      </p:sp>
      <p:sp>
        <p:nvSpPr>
          <p:cNvPr id="3" name="Content Placeholder 2"/>
          <p:cNvSpPr>
            <a:spLocks noGrp="1"/>
          </p:cNvSpPr>
          <p:nvPr>
            <p:ph idx="1"/>
          </p:nvPr>
        </p:nvSpPr>
        <p:spPr>
          <a:xfrm>
            <a:off x="457200" y="1452642"/>
            <a:ext cx="8229600" cy="3592874"/>
          </a:xfrm>
        </p:spPr>
        <p:txBody>
          <a:bodyPr/>
          <a:lstStyle/>
          <a:p>
            <a:pPr>
              <a:spcAft>
                <a:spcPts val="600"/>
              </a:spcAft>
            </a:pPr>
            <a:r>
              <a:rPr lang="en-US" sz="2400" dirty="0"/>
              <a:t>Goal Enhance Basin Water Supplies</a:t>
            </a:r>
          </a:p>
          <a:p>
            <a:pPr lvl="1">
              <a:spcAft>
                <a:spcPts val="600"/>
              </a:spcAft>
            </a:pPr>
            <a:r>
              <a:rPr lang="en-US" sz="2000" dirty="0"/>
              <a:t>Impediment:  Unless certain actions are taken, groundwater levels in MZ1 will continue to decline adding to the potential for additional subsidence, and fissures, lost production capability and water quality problems</a:t>
            </a:r>
          </a:p>
          <a:p>
            <a:pPr lvl="1">
              <a:spcAft>
                <a:spcPts val="600"/>
              </a:spcAft>
            </a:pPr>
            <a:r>
              <a:rPr lang="en-US" sz="2000" dirty="0"/>
              <a:t>OBMP action – Manage groundwater production in MZ1 to a sustainable level to minimize subsidence</a:t>
            </a:r>
          </a:p>
          <a:p>
            <a:pPr lvl="1">
              <a:spcAft>
                <a:spcPts val="600"/>
              </a:spcAft>
            </a:pPr>
            <a:r>
              <a:rPr lang="en-US" sz="2000" dirty="0"/>
              <a:t>Efficacy – Implemented in the “Managed Area” but not outside of the Managed Area where active land subsidence is occurring. Needs management plan and infrastructure to implement.</a:t>
            </a:r>
          </a:p>
          <a:p>
            <a:pPr lvl="1"/>
            <a:endParaRPr lang="en-US" dirty="0"/>
          </a:p>
        </p:txBody>
      </p:sp>
      <p:sp>
        <p:nvSpPr>
          <p:cNvPr id="4" name="Slide Number Placeholder 3"/>
          <p:cNvSpPr>
            <a:spLocks noGrp="1"/>
          </p:cNvSpPr>
          <p:nvPr>
            <p:ph type="sldNum" sz="quarter" idx="12"/>
          </p:nvPr>
        </p:nvSpPr>
        <p:spPr/>
        <p:txBody>
          <a:bodyPr/>
          <a:lstStyle/>
          <a:p>
            <a:pPr>
              <a:defRPr/>
            </a:pPr>
            <a:fld id="{7E777F78-1ED5-4261-B752-08BD7507AB08}" type="slidenum">
              <a:rPr lang="en-US" smtClean="0"/>
              <a:pPr>
                <a:defRPr/>
              </a:pPr>
              <a:t>41</a:t>
            </a:fld>
            <a:endParaRPr lang="en-US" dirty="0"/>
          </a:p>
        </p:txBody>
      </p:sp>
    </p:spTree>
    <p:extLst>
      <p:ext uri="{BB962C8B-B14F-4D97-AF65-F5344CB8AC3E}">
        <p14:creationId xmlns:p14="http://schemas.microsoft.com/office/powerpoint/2010/main" val="13138131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5899"/>
            <a:ext cx="8229600" cy="858000"/>
          </a:xfrm>
        </p:spPr>
        <p:txBody>
          <a:bodyPr/>
          <a:lstStyle/>
          <a:p>
            <a:r>
              <a:rPr lang="en-US" dirty="0"/>
              <a:t>What was not accomplished</a:t>
            </a:r>
          </a:p>
        </p:txBody>
      </p:sp>
      <p:sp>
        <p:nvSpPr>
          <p:cNvPr id="3" name="Content Placeholder 2"/>
          <p:cNvSpPr>
            <a:spLocks noGrp="1"/>
          </p:cNvSpPr>
          <p:nvPr>
            <p:ph idx="1"/>
          </p:nvPr>
        </p:nvSpPr>
        <p:spPr>
          <a:xfrm>
            <a:off x="457200" y="1409441"/>
            <a:ext cx="8229600" cy="3294957"/>
          </a:xfrm>
        </p:spPr>
        <p:txBody>
          <a:bodyPr/>
          <a:lstStyle/>
          <a:p>
            <a:pPr>
              <a:spcAft>
                <a:spcPts val="1200"/>
              </a:spcAft>
            </a:pPr>
            <a:r>
              <a:rPr lang="en-US" dirty="0"/>
              <a:t>Goal Enhance Basin Water Supplies</a:t>
            </a:r>
          </a:p>
          <a:p>
            <a:pPr lvl="1">
              <a:spcAft>
                <a:spcPts val="1200"/>
              </a:spcAft>
            </a:pPr>
            <a:r>
              <a:rPr lang="en-US" dirty="0"/>
              <a:t>Impediment:  Because future demands are increasing and there are limitations in basin and traditional supplemental water supplies, new sources of supplemental water need to be developed</a:t>
            </a:r>
          </a:p>
          <a:p>
            <a:pPr lvl="1">
              <a:spcAft>
                <a:spcPts val="1200"/>
              </a:spcAft>
            </a:pPr>
            <a:r>
              <a:rPr lang="en-US" dirty="0"/>
              <a:t>OBMP action – Development of new supplemental water supplies and regional conveyance </a:t>
            </a:r>
          </a:p>
          <a:p>
            <a:pPr lvl="1">
              <a:spcAft>
                <a:spcPts val="1200"/>
              </a:spcAft>
            </a:pPr>
            <a:r>
              <a:rPr lang="en-US" dirty="0"/>
              <a:t>Efficacy – Not implemented</a:t>
            </a:r>
          </a:p>
        </p:txBody>
      </p:sp>
      <p:sp>
        <p:nvSpPr>
          <p:cNvPr id="4" name="Slide Number Placeholder 3"/>
          <p:cNvSpPr>
            <a:spLocks noGrp="1"/>
          </p:cNvSpPr>
          <p:nvPr>
            <p:ph type="sldNum" sz="quarter" idx="12"/>
          </p:nvPr>
        </p:nvSpPr>
        <p:spPr/>
        <p:txBody>
          <a:bodyPr/>
          <a:lstStyle/>
          <a:p>
            <a:pPr>
              <a:defRPr/>
            </a:pPr>
            <a:fld id="{7E777F78-1ED5-4261-B752-08BD7507AB08}" type="slidenum">
              <a:rPr lang="en-US" smtClean="0"/>
              <a:pPr>
                <a:defRPr/>
              </a:pPr>
              <a:t>42</a:t>
            </a:fld>
            <a:endParaRPr lang="en-US" dirty="0"/>
          </a:p>
        </p:txBody>
      </p:sp>
    </p:spTree>
    <p:extLst>
      <p:ext uri="{BB962C8B-B14F-4D97-AF65-F5344CB8AC3E}">
        <p14:creationId xmlns:p14="http://schemas.microsoft.com/office/powerpoint/2010/main" val="27908097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was not accomplished</a:t>
            </a:r>
          </a:p>
        </p:txBody>
      </p:sp>
      <p:sp>
        <p:nvSpPr>
          <p:cNvPr id="3" name="Content Placeholder 2"/>
          <p:cNvSpPr>
            <a:spLocks noGrp="1"/>
          </p:cNvSpPr>
          <p:nvPr>
            <p:ph idx="1"/>
          </p:nvPr>
        </p:nvSpPr>
        <p:spPr/>
        <p:txBody>
          <a:bodyPr/>
          <a:lstStyle/>
          <a:p>
            <a:pPr>
              <a:spcAft>
                <a:spcPts val="600"/>
              </a:spcAft>
            </a:pPr>
            <a:r>
              <a:rPr lang="en-US" dirty="0"/>
              <a:t>Protect and enhance water quality</a:t>
            </a:r>
          </a:p>
          <a:p>
            <a:pPr lvl="1">
              <a:spcAft>
                <a:spcPts val="1200"/>
              </a:spcAft>
            </a:pPr>
            <a:r>
              <a:rPr lang="en-US" dirty="0"/>
              <a:t>Impediment:  There is ongoing salt and nitrogen loading from dairies</a:t>
            </a:r>
          </a:p>
          <a:p>
            <a:pPr lvl="1">
              <a:spcAft>
                <a:spcPts val="1200"/>
              </a:spcAft>
            </a:pPr>
            <a:r>
              <a:rPr lang="en-US" dirty="0"/>
              <a:t>OBMP action – Treat dairy sewage and eliminate discharge to groundwater or export it</a:t>
            </a:r>
          </a:p>
          <a:p>
            <a:pPr lvl="1">
              <a:spcAft>
                <a:spcPts val="1200"/>
              </a:spcAft>
            </a:pPr>
            <a:r>
              <a:rPr lang="en-US" dirty="0"/>
              <a:t>Efficacy – Not implemented</a:t>
            </a:r>
          </a:p>
        </p:txBody>
      </p:sp>
      <p:sp>
        <p:nvSpPr>
          <p:cNvPr id="4" name="Slide Number Placeholder 3"/>
          <p:cNvSpPr>
            <a:spLocks noGrp="1"/>
          </p:cNvSpPr>
          <p:nvPr>
            <p:ph type="sldNum" sz="quarter" idx="12"/>
          </p:nvPr>
        </p:nvSpPr>
        <p:spPr/>
        <p:txBody>
          <a:bodyPr/>
          <a:lstStyle/>
          <a:p>
            <a:pPr>
              <a:defRPr/>
            </a:pPr>
            <a:fld id="{7E777F78-1ED5-4261-B752-08BD7507AB08}" type="slidenum">
              <a:rPr lang="en-US" smtClean="0"/>
              <a:pPr>
                <a:defRPr/>
              </a:pPr>
              <a:t>43</a:t>
            </a:fld>
            <a:endParaRPr lang="en-US" dirty="0"/>
          </a:p>
        </p:txBody>
      </p:sp>
    </p:spTree>
    <p:extLst>
      <p:ext uri="{BB962C8B-B14F-4D97-AF65-F5344CB8AC3E}">
        <p14:creationId xmlns:p14="http://schemas.microsoft.com/office/powerpoint/2010/main" val="15334973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was not accomplished</a:t>
            </a:r>
          </a:p>
        </p:txBody>
      </p:sp>
      <p:sp>
        <p:nvSpPr>
          <p:cNvPr id="3" name="Content Placeholder 2"/>
          <p:cNvSpPr>
            <a:spLocks noGrp="1"/>
          </p:cNvSpPr>
          <p:nvPr>
            <p:ph idx="1"/>
          </p:nvPr>
        </p:nvSpPr>
        <p:spPr/>
        <p:txBody>
          <a:bodyPr/>
          <a:lstStyle/>
          <a:p>
            <a:pPr>
              <a:spcAft>
                <a:spcPts val="600"/>
              </a:spcAft>
            </a:pPr>
            <a:r>
              <a:rPr lang="en-US" dirty="0"/>
              <a:t>Protect and enhance water quality</a:t>
            </a:r>
          </a:p>
          <a:p>
            <a:pPr lvl="1">
              <a:spcAft>
                <a:spcPts val="1200"/>
              </a:spcAft>
            </a:pPr>
            <a:r>
              <a:rPr lang="en-US" dirty="0"/>
              <a:t>Impediment:  Existing production patterns in the basin cause salt and nitrate to accumulate in the southern part of the basin</a:t>
            </a:r>
          </a:p>
          <a:p>
            <a:pPr lvl="1">
              <a:spcAft>
                <a:spcPts val="1200"/>
              </a:spcAft>
            </a:pPr>
            <a:r>
              <a:rPr lang="en-US" dirty="0"/>
              <a:t>OBMP action – Increase recharge without an increase in production to cause an increase in rising water </a:t>
            </a:r>
          </a:p>
          <a:p>
            <a:pPr lvl="1">
              <a:spcAft>
                <a:spcPts val="1200"/>
              </a:spcAft>
            </a:pPr>
            <a:r>
              <a:rPr lang="en-US" dirty="0"/>
              <a:t>Efficacy – Determined not feasible or desirable and not implemented</a:t>
            </a:r>
          </a:p>
        </p:txBody>
      </p:sp>
      <p:sp>
        <p:nvSpPr>
          <p:cNvPr id="4" name="Slide Number Placeholder 3"/>
          <p:cNvSpPr>
            <a:spLocks noGrp="1"/>
          </p:cNvSpPr>
          <p:nvPr>
            <p:ph type="sldNum" sz="quarter" idx="12"/>
          </p:nvPr>
        </p:nvSpPr>
        <p:spPr/>
        <p:txBody>
          <a:bodyPr/>
          <a:lstStyle/>
          <a:p>
            <a:pPr>
              <a:defRPr/>
            </a:pPr>
            <a:fld id="{7E777F78-1ED5-4261-B752-08BD7507AB08}" type="slidenum">
              <a:rPr lang="en-US" smtClean="0"/>
              <a:pPr>
                <a:defRPr/>
              </a:pPr>
              <a:t>44</a:t>
            </a:fld>
            <a:endParaRPr lang="en-US" dirty="0"/>
          </a:p>
        </p:txBody>
      </p:sp>
    </p:spTree>
    <p:extLst>
      <p:ext uri="{BB962C8B-B14F-4D97-AF65-F5344CB8AC3E}">
        <p14:creationId xmlns:p14="http://schemas.microsoft.com/office/powerpoint/2010/main" val="17975549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was not accomplished</a:t>
            </a:r>
          </a:p>
        </p:txBody>
      </p:sp>
      <p:sp>
        <p:nvSpPr>
          <p:cNvPr id="3" name="Content Placeholder 2"/>
          <p:cNvSpPr>
            <a:spLocks noGrp="1"/>
          </p:cNvSpPr>
          <p:nvPr>
            <p:ph idx="1"/>
          </p:nvPr>
        </p:nvSpPr>
        <p:spPr/>
        <p:txBody>
          <a:bodyPr/>
          <a:lstStyle/>
          <a:p>
            <a:pPr>
              <a:spcAft>
                <a:spcPts val="600"/>
              </a:spcAft>
            </a:pPr>
            <a:r>
              <a:rPr lang="en-US" sz="2400" dirty="0"/>
              <a:t>Equitably finance the OBMP</a:t>
            </a:r>
          </a:p>
          <a:p>
            <a:pPr lvl="1">
              <a:spcAft>
                <a:spcPts val="1200"/>
              </a:spcAft>
            </a:pPr>
            <a:r>
              <a:rPr lang="en-US" sz="2000" dirty="0"/>
              <a:t>Impediment:  The equitable distribution of cost associated with the OBMP is not defined</a:t>
            </a:r>
          </a:p>
          <a:p>
            <a:pPr lvl="1">
              <a:spcAft>
                <a:spcPts val="1200"/>
              </a:spcAft>
            </a:pPr>
            <a:r>
              <a:rPr lang="en-US" sz="2000" dirty="0"/>
              <a:t>OBMP action – Identify ways to recover value from utilizing basin assets including storage and rising water leaving the basin</a:t>
            </a:r>
          </a:p>
          <a:p>
            <a:pPr lvl="1">
              <a:spcAft>
                <a:spcPts val="1200"/>
              </a:spcAft>
            </a:pPr>
            <a:r>
              <a:rPr lang="en-US" sz="2000" dirty="0"/>
              <a:t>Efficacy – Need a storage management plan update, infrastructure, and out-of-basin partner(s) to derive broad mutual benefit from storage and recovery programs</a:t>
            </a:r>
          </a:p>
        </p:txBody>
      </p:sp>
      <p:sp>
        <p:nvSpPr>
          <p:cNvPr id="4" name="Slide Number Placeholder 3"/>
          <p:cNvSpPr>
            <a:spLocks noGrp="1"/>
          </p:cNvSpPr>
          <p:nvPr>
            <p:ph type="sldNum" sz="quarter" idx="12"/>
          </p:nvPr>
        </p:nvSpPr>
        <p:spPr/>
        <p:txBody>
          <a:bodyPr/>
          <a:lstStyle/>
          <a:p>
            <a:pPr>
              <a:defRPr/>
            </a:pPr>
            <a:fld id="{7E777F78-1ED5-4261-B752-08BD7507AB08}" type="slidenum">
              <a:rPr lang="en-US" smtClean="0"/>
              <a:pPr>
                <a:defRPr/>
              </a:pPr>
              <a:t>45</a:t>
            </a:fld>
            <a:endParaRPr lang="en-US" dirty="0"/>
          </a:p>
        </p:txBody>
      </p:sp>
    </p:spTree>
    <p:extLst>
      <p:ext uri="{BB962C8B-B14F-4D97-AF65-F5344CB8AC3E}">
        <p14:creationId xmlns:p14="http://schemas.microsoft.com/office/powerpoint/2010/main" val="2666974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3306558" y="2059612"/>
            <a:ext cx="2279017" cy="857999"/>
          </a:xfrm>
        </p:spPr>
        <p:txBody>
          <a:bodyPr/>
          <a:lstStyle/>
          <a:p>
            <a:pPr algn="ctr">
              <a:defRPr/>
            </a:pPr>
            <a:r>
              <a:rPr lang="en-US" sz="7200"/>
              <a:t>Break</a:t>
            </a:r>
            <a:endParaRPr sz="7200"/>
          </a:p>
        </p:txBody>
      </p:sp>
      <p:sp>
        <p:nvSpPr>
          <p:cNvPr id="5" name="Slide Number Placeholder 3"/>
          <p:cNvSpPr>
            <a:spLocks noGrp="1"/>
          </p:cNvSpPr>
          <p:nvPr>
            <p:ph type="sldNum" sz="quarter" idx="12"/>
          </p:nvPr>
        </p:nvSpPr>
        <p:spPr bwMode="auto"/>
        <p:txBody>
          <a:bodyPr/>
          <a:lstStyle/>
          <a:p>
            <a:pPr>
              <a:defRPr/>
            </a:pPr>
            <a:r>
              <a:rPr lang="en-US"/>
              <a:t>14</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57200" y="2165446"/>
            <a:ext cx="8229600" cy="857999"/>
          </a:xfrm>
        </p:spPr>
        <p:txBody>
          <a:bodyPr/>
          <a:lstStyle/>
          <a:p>
            <a:pPr algn="ctr">
              <a:defRPr/>
            </a:pPr>
            <a:r>
              <a:rPr lang="en-US" sz="4800"/>
              <a:t>Rationale for OBMP Update</a:t>
            </a:r>
            <a:endParaRPr/>
          </a:p>
        </p:txBody>
      </p:sp>
      <p:sp>
        <p:nvSpPr>
          <p:cNvPr id="5" name="Slide Number Placeholder 3"/>
          <p:cNvSpPr>
            <a:spLocks noGrp="1"/>
          </p:cNvSpPr>
          <p:nvPr>
            <p:ph type="sldNum" sz="quarter" idx="12"/>
          </p:nvPr>
        </p:nvSpPr>
        <p:spPr bwMode="auto"/>
        <p:txBody>
          <a:bodyPr/>
          <a:lstStyle/>
          <a:p>
            <a:pPr>
              <a:defRPr/>
            </a:pPr>
            <a:r>
              <a:rPr lang="en-US"/>
              <a:t>15</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sz="4800"/>
              <a:t>Definitions (Exhibit 1)</a:t>
            </a:r>
            <a:endParaRPr/>
          </a:p>
        </p:txBody>
      </p:sp>
      <p:sp>
        <p:nvSpPr>
          <p:cNvPr id="5" name="Content Placeholder 2"/>
          <p:cNvSpPr>
            <a:spLocks noGrp="1"/>
          </p:cNvSpPr>
          <p:nvPr>
            <p:ph idx="1"/>
          </p:nvPr>
        </p:nvSpPr>
        <p:spPr bwMode="auto"/>
        <p:txBody>
          <a:bodyPr/>
          <a:lstStyle/>
          <a:p>
            <a:pPr lvl="0">
              <a:spcAft>
                <a:spcPts val="1199"/>
              </a:spcAft>
              <a:buFont typeface="Arial"/>
              <a:buChar char="•"/>
              <a:defRPr/>
            </a:pPr>
            <a:r>
              <a:rPr sz="2700"/>
              <a:t>Drivers</a:t>
            </a:r>
            <a:endParaRPr/>
          </a:p>
          <a:p>
            <a:pPr lvl="0">
              <a:spcAft>
                <a:spcPts val="1199"/>
              </a:spcAft>
              <a:buFont typeface="Arial"/>
              <a:buChar char="•"/>
              <a:defRPr/>
            </a:pPr>
            <a:r>
              <a:t>Trends</a:t>
            </a:r>
          </a:p>
          <a:p>
            <a:pPr lvl="0">
              <a:spcAft>
                <a:spcPts val="1199"/>
              </a:spcAft>
              <a:buFont typeface="Arial"/>
              <a:buChar char="•"/>
              <a:defRPr/>
            </a:pPr>
            <a:r>
              <a:t>Implications</a:t>
            </a:r>
            <a:endParaRPr sz="2200"/>
          </a:p>
          <a:p>
            <a:pPr>
              <a:spcAft>
                <a:spcPts val="1199"/>
              </a:spcAft>
              <a:defRPr/>
            </a:pPr>
            <a:endParaRPr sz="2200"/>
          </a:p>
        </p:txBody>
      </p:sp>
      <p:sp>
        <p:nvSpPr>
          <p:cNvPr id="6" name="Slide Number Placeholder 3"/>
          <p:cNvSpPr>
            <a:spLocks noGrp="1"/>
          </p:cNvSpPr>
          <p:nvPr>
            <p:ph type="sldNum" sz="quarter" idx="12"/>
          </p:nvPr>
        </p:nvSpPr>
        <p:spPr bwMode="auto"/>
        <p:txBody>
          <a:bodyPr/>
          <a:lstStyle/>
          <a:p>
            <a:pPr>
              <a:defRPr/>
            </a:pPr>
            <a:r>
              <a:rPr lang="en-US"/>
              <a:t>11</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a:xfrm>
            <a:off x="1143000" y="842508"/>
            <a:ext cx="6858000" cy="1792266"/>
          </a:xfrm>
        </p:spPr>
        <p:txBody>
          <a:bodyPr/>
          <a:lstStyle/>
          <a:p>
            <a:pPr>
              <a:defRPr/>
            </a:pPr>
            <a:endParaRPr lang="en-US"/>
          </a:p>
        </p:txBody>
      </p:sp>
      <p:sp>
        <p:nvSpPr>
          <p:cNvPr id="5" name="Subtitle 2"/>
          <p:cNvSpPr>
            <a:spLocks noGrp="1"/>
          </p:cNvSpPr>
          <p:nvPr>
            <p:ph type="subTitle" idx="1"/>
          </p:nvPr>
        </p:nvSpPr>
        <p:spPr bwMode="auto">
          <a:xfrm>
            <a:off x="1143000" y="2703892"/>
            <a:ext cx="6858000" cy="1242907"/>
          </a:xfrm>
        </p:spPr>
        <p:txBody>
          <a:bodyPr/>
          <a:lstStyle/>
          <a:p>
            <a:pPr>
              <a:defRPr/>
            </a:pPr>
            <a:endParaRPr lang="en-US"/>
          </a:p>
        </p:txBody>
      </p:sp>
      <p:pic>
        <p:nvPicPr>
          <p:cNvPr id="6" name="Picture 5"/>
          <p:cNvPicPr>
            <a:picLocks noChangeAspect="1"/>
          </p:cNvPicPr>
          <p:nvPr/>
        </p:nvPicPr>
        <p:blipFill>
          <a:blip r:embed="rId2"/>
          <a:stretch/>
        </p:blipFill>
        <p:spPr bwMode="auto">
          <a:xfrm>
            <a:off x="228600" y="82296"/>
            <a:ext cx="8683830" cy="4974336"/>
          </a:xfrm>
          <a:prstGeom prst="rect">
            <a:avLst/>
          </a:prstGeom>
        </p:spPr>
      </p:pic>
    </p:spTree>
    <p:extLst>
      <p:ext uri="{BB962C8B-B14F-4D97-AF65-F5344CB8AC3E}">
        <p14:creationId xmlns:p14="http://schemas.microsoft.com/office/powerpoint/2010/main" val="2017637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Content Placeholder 2"/>
          <p:cNvSpPr>
            <a:spLocks noGrp="1"/>
          </p:cNvSpPr>
          <p:nvPr>
            <p:ph idx="1"/>
          </p:nvPr>
        </p:nvSpPr>
        <p:spPr bwMode="auto">
          <a:xfrm>
            <a:off x="457200" y="557907"/>
            <a:ext cx="8229600" cy="4590356"/>
          </a:xfrm>
        </p:spPr>
        <p:txBody>
          <a:bodyPr/>
          <a:lstStyle/>
          <a:p>
            <a:pPr>
              <a:spcAft>
                <a:spcPts val="1200"/>
              </a:spcAft>
              <a:buFont typeface="Arial"/>
              <a:buChar char="•"/>
              <a:defRPr/>
            </a:pPr>
            <a:r>
              <a:rPr lang="en-US" b="1" dirty="0"/>
              <a:t>Mission Statement</a:t>
            </a:r>
            <a:r>
              <a:rPr lang="en-US" dirty="0"/>
              <a:t>: </a:t>
            </a:r>
            <a:r>
              <a:rPr lang="en-US" sz="1800" i="1" dirty="0"/>
              <a:t>Develop a groundwater management program that enhances the safe yield and the water quality of the Basin, enabling all groundwater users to produce water from the Basin in a cost-effective manner.</a:t>
            </a:r>
            <a:endParaRPr dirty="0"/>
          </a:p>
          <a:p>
            <a:pPr>
              <a:spcAft>
                <a:spcPts val="600"/>
              </a:spcAft>
              <a:buFont typeface="Arial"/>
              <a:buChar char="•"/>
              <a:defRPr/>
            </a:pPr>
            <a:r>
              <a:rPr lang="en-US" b="1" dirty="0"/>
              <a:t>Core Values</a:t>
            </a:r>
            <a:r>
              <a:rPr lang="en-US" dirty="0"/>
              <a:t>: </a:t>
            </a:r>
            <a:endParaRPr dirty="0"/>
          </a:p>
          <a:p>
            <a:pPr lvl="1">
              <a:spcAft>
                <a:spcPts val="1200"/>
              </a:spcAft>
              <a:buFont typeface="Arial"/>
              <a:buChar char="•"/>
              <a:defRPr/>
            </a:pPr>
            <a:r>
              <a:rPr lang="en-US" sz="1600" b="1" i="1" dirty="0"/>
              <a:t>Water Quality</a:t>
            </a:r>
            <a:r>
              <a:rPr lang="en-US" sz="1600" i="1" dirty="0"/>
              <a:t>: Maintain and enhance beneficial uses</a:t>
            </a:r>
            <a:endParaRPr sz="1600" dirty="0"/>
          </a:p>
          <a:p>
            <a:pPr lvl="1">
              <a:spcAft>
                <a:spcPts val="1200"/>
              </a:spcAft>
              <a:buFont typeface="Arial"/>
              <a:buChar char="•"/>
              <a:defRPr/>
            </a:pPr>
            <a:r>
              <a:rPr lang="en-US" sz="1600" b="1" i="1" dirty="0"/>
              <a:t>Long View</a:t>
            </a:r>
            <a:r>
              <a:rPr lang="en-US" sz="1600" i="1" dirty="0"/>
              <a:t>: Ensure stable planning and management</a:t>
            </a:r>
            <a:endParaRPr sz="1600" dirty="0"/>
          </a:p>
          <a:p>
            <a:pPr lvl="1">
              <a:spcAft>
                <a:spcPts val="1200"/>
              </a:spcAft>
              <a:buFont typeface="Arial"/>
              <a:buChar char="•"/>
              <a:defRPr/>
            </a:pPr>
            <a:r>
              <a:rPr lang="en-US" sz="1600" b="1" i="1" dirty="0"/>
              <a:t>Increase Local Supplies</a:t>
            </a:r>
            <a:endParaRPr sz="1600" dirty="0"/>
          </a:p>
          <a:p>
            <a:pPr lvl="1">
              <a:spcAft>
                <a:spcPts val="1200"/>
              </a:spcAft>
              <a:buFont typeface="Arial"/>
              <a:buChar char="•"/>
              <a:defRPr/>
            </a:pPr>
            <a:r>
              <a:rPr lang="en-US" sz="1600" b="1" i="1" dirty="0"/>
              <a:t>Manage Groundwater Storage</a:t>
            </a:r>
            <a:r>
              <a:rPr lang="en-US" sz="1600" i="1" dirty="0"/>
              <a:t>: Maximize water quality and reliability; minimize the cost of water supply for all producers</a:t>
            </a:r>
            <a:endParaRPr sz="1600" dirty="0"/>
          </a:p>
          <a:p>
            <a:pPr lvl="1">
              <a:spcAft>
                <a:spcPts val="1200"/>
              </a:spcAft>
              <a:buFont typeface="Arial"/>
              <a:buChar char="•"/>
              <a:defRPr/>
            </a:pPr>
            <a:r>
              <a:rPr lang="en-US" sz="1600" b="1" i="1" dirty="0"/>
              <a:t>Recharge</a:t>
            </a:r>
            <a:r>
              <a:rPr lang="en-US" sz="1600" i="1" dirty="0"/>
              <a:t>: Increase recharge of storm and recycled waters to maintain and enhance basin yield and water quality</a:t>
            </a:r>
            <a:endParaRPr sz="1600" dirty="0"/>
          </a:p>
          <a:p>
            <a:pPr lvl="1">
              <a:spcAft>
                <a:spcPts val="1200"/>
              </a:spcAft>
              <a:buFont typeface="Arial"/>
              <a:buChar char="•"/>
              <a:defRPr/>
            </a:pPr>
            <a:r>
              <a:rPr lang="en-US" sz="1600" b="1" i="1" dirty="0"/>
              <a:t>Cost: </a:t>
            </a:r>
            <a:r>
              <a:rPr lang="en-US" sz="1600" i="1" dirty="0"/>
              <a:t>Utilize poor-quality groundwater in a cost-effective and efficient manner</a:t>
            </a:r>
            <a:endParaRPr sz="1600" i="1" dirty="0"/>
          </a:p>
        </p:txBody>
      </p:sp>
      <p:sp>
        <p:nvSpPr>
          <p:cNvPr id="5" name="Slide Number Placeholder 3"/>
          <p:cNvSpPr>
            <a:spLocks noGrp="1"/>
          </p:cNvSpPr>
          <p:nvPr>
            <p:ph type="sldNum" sz="quarter" idx="12"/>
          </p:nvPr>
        </p:nvSpPr>
        <p:spPr bwMode="auto"/>
        <p:txBody>
          <a:bodyPr/>
          <a:lstStyle/>
          <a:p>
            <a:pPr>
              <a:defRPr/>
            </a:pPr>
            <a:r>
              <a:rPr lang="en-US"/>
              <a:t>5</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a:xfrm>
            <a:off x="1143000" y="842508"/>
            <a:ext cx="6858000" cy="1792266"/>
          </a:xfrm>
        </p:spPr>
        <p:txBody>
          <a:bodyPr/>
          <a:lstStyle/>
          <a:p>
            <a:pPr>
              <a:defRPr/>
            </a:pPr>
            <a:endParaRPr lang="en-US"/>
          </a:p>
        </p:txBody>
      </p:sp>
      <p:sp>
        <p:nvSpPr>
          <p:cNvPr id="5" name="Subtitle 2"/>
          <p:cNvSpPr>
            <a:spLocks noGrp="1"/>
          </p:cNvSpPr>
          <p:nvPr>
            <p:ph type="subTitle" idx="1"/>
          </p:nvPr>
        </p:nvSpPr>
        <p:spPr bwMode="auto">
          <a:xfrm>
            <a:off x="1143000" y="2703892"/>
            <a:ext cx="6858000" cy="1242907"/>
          </a:xfrm>
        </p:spPr>
        <p:txBody>
          <a:bodyPr/>
          <a:lstStyle/>
          <a:p>
            <a:pPr>
              <a:defRPr/>
            </a:pPr>
            <a:endParaRPr lang="en-US"/>
          </a:p>
        </p:txBody>
      </p:sp>
      <p:pic>
        <p:nvPicPr>
          <p:cNvPr id="7" name="Picture 6">
            <a:extLst>
              <a:ext uri="{FF2B5EF4-FFF2-40B4-BE49-F238E27FC236}">
                <a16:creationId xmlns:a16="http://schemas.microsoft.com/office/drawing/2014/main" id="{BAF2E325-698A-4C68-8C04-E1EC6216DB91}"/>
              </a:ext>
            </a:extLst>
          </p:cNvPr>
          <p:cNvPicPr>
            <a:picLocks noChangeAspect="1"/>
          </p:cNvPicPr>
          <p:nvPr/>
        </p:nvPicPr>
        <p:blipFill>
          <a:blip r:embed="rId2"/>
          <a:stretch/>
        </p:blipFill>
        <p:spPr bwMode="auto">
          <a:xfrm>
            <a:off x="228600" y="82296"/>
            <a:ext cx="8686800" cy="4976037"/>
          </a:xfrm>
          <a:prstGeom prst="rect">
            <a:avLst/>
          </a:prstGeom>
        </p:spPr>
      </p:pic>
    </p:spTree>
    <p:extLst>
      <p:ext uri="{BB962C8B-B14F-4D97-AF65-F5344CB8AC3E}">
        <p14:creationId xmlns:p14="http://schemas.microsoft.com/office/powerpoint/2010/main" val="26927526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p:txBody>
          <a:bodyPr/>
          <a:lstStyle/>
          <a:p>
            <a:pPr>
              <a:defRPr/>
            </a:pPr>
            <a:endParaRPr lang="en-US"/>
          </a:p>
        </p:txBody>
      </p:sp>
      <p:sp>
        <p:nvSpPr>
          <p:cNvPr id="5" name="Subtitle 2"/>
          <p:cNvSpPr>
            <a:spLocks noGrp="1"/>
          </p:cNvSpPr>
          <p:nvPr>
            <p:ph type="subTitle" idx="1"/>
          </p:nvPr>
        </p:nvSpPr>
        <p:spPr bwMode="auto"/>
        <p:txBody>
          <a:bodyPr/>
          <a:lstStyle/>
          <a:p>
            <a:pPr>
              <a:defRPr/>
            </a:pPr>
            <a:endParaRPr lang="en-US"/>
          </a:p>
        </p:txBody>
      </p:sp>
      <p:pic>
        <p:nvPicPr>
          <p:cNvPr id="6" name="Picture 4"/>
          <p:cNvPicPr>
            <a:picLocks noChangeAspect="1"/>
          </p:cNvPicPr>
          <p:nvPr/>
        </p:nvPicPr>
        <p:blipFill>
          <a:blip r:embed="rId2"/>
          <a:stretch/>
        </p:blipFill>
        <p:spPr bwMode="auto">
          <a:xfrm>
            <a:off x="228600" y="82296"/>
            <a:ext cx="8683829" cy="4974336"/>
          </a:xfrm>
          <a:prstGeom prst="rect">
            <a:avLst/>
          </a:prstGeom>
        </p:spPr>
      </p:pic>
    </p:spTree>
    <p:extLst>
      <p:ext uri="{BB962C8B-B14F-4D97-AF65-F5344CB8AC3E}">
        <p14:creationId xmlns:p14="http://schemas.microsoft.com/office/powerpoint/2010/main" val="37942369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p:txBody>
          <a:bodyPr/>
          <a:lstStyle/>
          <a:p>
            <a:pPr>
              <a:defRPr/>
            </a:pPr>
            <a:endParaRPr lang="en-US"/>
          </a:p>
        </p:txBody>
      </p:sp>
      <p:sp>
        <p:nvSpPr>
          <p:cNvPr id="5" name="Subtitle 2"/>
          <p:cNvSpPr>
            <a:spLocks noGrp="1"/>
          </p:cNvSpPr>
          <p:nvPr>
            <p:ph type="subTitle" idx="1"/>
          </p:nvPr>
        </p:nvSpPr>
        <p:spPr bwMode="auto"/>
        <p:txBody>
          <a:bodyPr/>
          <a:lstStyle/>
          <a:p>
            <a:pPr>
              <a:defRPr/>
            </a:pPr>
            <a:endParaRPr lang="en-US"/>
          </a:p>
        </p:txBody>
      </p:sp>
      <p:pic>
        <p:nvPicPr>
          <p:cNvPr id="6" name="Picture 5"/>
          <p:cNvPicPr>
            <a:picLocks noChangeAspect="1"/>
          </p:cNvPicPr>
          <p:nvPr/>
        </p:nvPicPr>
        <p:blipFill>
          <a:blip r:embed="rId2"/>
          <a:stretch/>
        </p:blipFill>
        <p:spPr bwMode="auto">
          <a:xfrm>
            <a:off x="228600" y="82296"/>
            <a:ext cx="8683829" cy="4974336"/>
          </a:xfrm>
          <a:prstGeom prst="rect">
            <a:avLst/>
          </a:prstGeom>
        </p:spPr>
      </p:pic>
    </p:spTree>
    <p:extLst>
      <p:ext uri="{BB962C8B-B14F-4D97-AF65-F5344CB8AC3E}">
        <p14:creationId xmlns:p14="http://schemas.microsoft.com/office/powerpoint/2010/main" val="28314996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p:txBody>
          <a:bodyPr/>
          <a:lstStyle/>
          <a:p>
            <a:pPr>
              <a:defRPr/>
            </a:pPr>
            <a:endParaRPr lang="en-US"/>
          </a:p>
        </p:txBody>
      </p:sp>
      <p:sp>
        <p:nvSpPr>
          <p:cNvPr id="5" name="Subtitle 2"/>
          <p:cNvSpPr>
            <a:spLocks noGrp="1"/>
          </p:cNvSpPr>
          <p:nvPr>
            <p:ph type="subTitle" idx="1"/>
          </p:nvPr>
        </p:nvSpPr>
        <p:spPr bwMode="auto"/>
        <p:txBody>
          <a:bodyPr/>
          <a:lstStyle/>
          <a:p>
            <a:pPr>
              <a:defRPr/>
            </a:pPr>
            <a:endParaRPr lang="en-US"/>
          </a:p>
        </p:txBody>
      </p:sp>
      <p:pic>
        <p:nvPicPr>
          <p:cNvPr id="6" name="Picture 4"/>
          <p:cNvPicPr>
            <a:picLocks noChangeAspect="1"/>
          </p:cNvPicPr>
          <p:nvPr/>
        </p:nvPicPr>
        <p:blipFill>
          <a:blip r:embed="rId2"/>
          <a:stretch/>
        </p:blipFill>
        <p:spPr bwMode="auto">
          <a:xfrm>
            <a:off x="228600" y="82296"/>
            <a:ext cx="8683829" cy="4974336"/>
          </a:xfrm>
          <a:prstGeom prst="rect">
            <a:avLst/>
          </a:prstGeom>
        </p:spPr>
      </p:pic>
    </p:spTree>
    <p:extLst>
      <p:ext uri="{BB962C8B-B14F-4D97-AF65-F5344CB8AC3E}">
        <p14:creationId xmlns:p14="http://schemas.microsoft.com/office/powerpoint/2010/main" val="25998591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p:txBody>
          <a:bodyPr/>
          <a:lstStyle/>
          <a:p>
            <a:pPr>
              <a:defRPr/>
            </a:pPr>
            <a:endParaRPr lang="en-US"/>
          </a:p>
        </p:txBody>
      </p:sp>
      <p:sp>
        <p:nvSpPr>
          <p:cNvPr id="5" name="Subtitle 2"/>
          <p:cNvSpPr>
            <a:spLocks noGrp="1"/>
          </p:cNvSpPr>
          <p:nvPr>
            <p:ph type="subTitle" idx="1"/>
          </p:nvPr>
        </p:nvSpPr>
        <p:spPr bwMode="auto"/>
        <p:txBody>
          <a:bodyPr/>
          <a:lstStyle/>
          <a:p>
            <a:pPr>
              <a:defRPr/>
            </a:pPr>
            <a:endParaRPr lang="en-US"/>
          </a:p>
        </p:txBody>
      </p:sp>
      <p:pic>
        <p:nvPicPr>
          <p:cNvPr id="6" name="Picture 5"/>
          <p:cNvPicPr>
            <a:picLocks noChangeAspect="1"/>
          </p:cNvPicPr>
          <p:nvPr/>
        </p:nvPicPr>
        <p:blipFill>
          <a:blip r:embed="rId2"/>
          <a:stretch/>
        </p:blipFill>
        <p:spPr bwMode="auto">
          <a:xfrm>
            <a:off x="228600" y="82296"/>
            <a:ext cx="8683829" cy="4974336"/>
          </a:xfrm>
          <a:prstGeom prst="rect">
            <a:avLst/>
          </a:prstGeom>
        </p:spPr>
      </p:pic>
    </p:spTree>
    <p:extLst>
      <p:ext uri="{BB962C8B-B14F-4D97-AF65-F5344CB8AC3E}">
        <p14:creationId xmlns:p14="http://schemas.microsoft.com/office/powerpoint/2010/main" val="11463833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p:txBody>
          <a:bodyPr/>
          <a:lstStyle/>
          <a:p>
            <a:pPr>
              <a:defRPr/>
            </a:pPr>
            <a:endParaRPr lang="en-US"/>
          </a:p>
        </p:txBody>
      </p:sp>
      <p:sp>
        <p:nvSpPr>
          <p:cNvPr id="5" name="Subtitle 2"/>
          <p:cNvSpPr>
            <a:spLocks noGrp="1"/>
          </p:cNvSpPr>
          <p:nvPr>
            <p:ph type="subTitle" idx="1"/>
          </p:nvPr>
        </p:nvSpPr>
        <p:spPr bwMode="auto"/>
        <p:txBody>
          <a:bodyPr/>
          <a:lstStyle/>
          <a:p>
            <a:pPr>
              <a:defRPr/>
            </a:pPr>
            <a:endParaRPr lang="en-US"/>
          </a:p>
        </p:txBody>
      </p:sp>
      <p:pic>
        <p:nvPicPr>
          <p:cNvPr id="6" name="Picture 4"/>
          <p:cNvPicPr>
            <a:picLocks noChangeAspect="1"/>
          </p:cNvPicPr>
          <p:nvPr/>
        </p:nvPicPr>
        <p:blipFill>
          <a:blip r:embed="rId2"/>
          <a:stretch/>
        </p:blipFill>
        <p:spPr bwMode="auto">
          <a:xfrm>
            <a:off x="228600" y="82296"/>
            <a:ext cx="8683829" cy="4974336"/>
          </a:xfrm>
          <a:prstGeom prst="rect">
            <a:avLst/>
          </a:prstGeom>
        </p:spPr>
      </p:pic>
    </p:spTree>
    <p:extLst>
      <p:ext uri="{BB962C8B-B14F-4D97-AF65-F5344CB8AC3E}">
        <p14:creationId xmlns:p14="http://schemas.microsoft.com/office/powerpoint/2010/main" val="26654459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p:txBody>
          <a:bodyPr/>
          <a:lstStyle/>
          <a:p>
            <a:pPr>
              <a:defRPr/>
            </a:pPr>
            <a:endParaRPr lang="en-US"/>
          </a:p>
        </p:txBody>
      </p:sp>
      <p:sp>
        <p:nvSpPr>
          <p:cNvPr id="5" name="Subtitle 2"/>
          <p:cNvSpPr>
            <a:spLocks noGrp="1"/>
          </p:cNvSpPr>
          <p:nvPr>
            <p:ph type="subTitle" idx="1"/>
          </p:nvPr>
        </p:nvSpPr>
        <p:spPr bwMode="auto"/>
        <p:txBody>
          <a:bodyPr/>
          <a:lstStyle/>
          <a:p>
            <a:pPr>
              <a:defRPr/>
            </a:pPr>
            <a:endParaRPr lang="en-US"/>
          </a:p>
        </p:txBody>
      </p:sp>
      <p:pic>
        <p:nvPicPr>
          <p:cNvPr id="6" name="Picture 5"/>
          <p:cNvPicPr>
            <a:picLocks noChangeAspect="1"/>
          </p:cNvPicPr>
          <p:nvPr/>
        </p:nvPicPr>
        <p:blipFill>
          <a:blip r:embed="rId2"/>
          <a:stretch/>
        </p:blipFill>
        <p:spPr bwMode="auto">
          <a:xfrm>
            <a:off x="228600" y="82296"/>
            <a:ext cx="8683829" cy="4974336"/>
          </a:xfrm>
          <a:prstGeom prst="rect">
            <a:avLst/>
          </a:prstGeom>
        </p:spPr>
      </p:pic>
    </p:spTree>
    <p:extLst>
      <p:ext uri="{BB962C8B-B14F-4D97-AF65-F5344CB8AC3E}">
        <p14:creationId xmlns:p14="http://schemas.microsoft.com/office/powerpoint/2010/main" val="39570589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p:txBody>
          <a:bodyPr/>
          <a:lstStyle/>
          <a:p>
            <a:pPr>
              <a:defRPr/>
            </a:pPr>
            <a:endParaRPr lang="en-US"/>
          </a:p>
        </p:txBody>
      </p:sp>
      <p:sp>
        <p:nvSpPr>
          <p:cNvPr id="5" name="Subtitle 2"/>
          <p:cNvSpPr>
            <a:spLocks noGrp="1"/>
          </p:cNvSpPr>
          <p:nvPr>
            <p:ph type="subTitle" idx="1"/>
          </p:nvPr>
        </p:nvSpPr>
        <p:spPr bwMode="auto"/>
        <p:txBody>
          <a:bodyPr/>
          <a:lstStyle/>
          <a:p>
            <a:pPr>
              <a:defRPr/>
            </a:pPr>
            <a:endParaRPr lang="en-US"/>
          </a:p>
        </p:txBody>
      </p:sp>
      <p:pic>
        <p:nvPicPr>
          <p:cNvPr id="6" name="Picture 5"/>
          <p:cNvPicPr>
            <a:picLocks noChangeAspect="1"/>
          </p:cNvPicPr>
          <p:nvPr/>
        </p:nvPicPr>
        <p:blipFill>
          <a:blip r:embed="rId2"/>
          <a:stretch/>
        </p:blipFill>
        <p:spPr bwMode="auto">
          <a:xfrm>
            <a:off x="228600" y="82296"/>
            <a:ext cx="8683829" cy="4974336"/>
          </a:xfrm>
          <a:prstGeom prst="rect">
            <a:avLst/>
          </a:prstGeom>
        </p:spPr>
      </p:pic>
    </p:spTree>
    <p:extLst>
      <p:ext uri="{BB962C8B-B14F-4D97-AF65-F5344CB8AC3E}">
        <p14:creationId xmlns:p14="http://schemas.microsoft.com/office/powerpoint/2010/main" val="19239535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p:txBody>
          <a:bodyPr/>
          <a:lstStyle/>
          <a:p>
            <a:pPr>
              <a:defRPr/>
            </a:pPr>
            <a:endParaRPr lang="en-US"/>
          </a:p>
        </p:txBody>
      </p:sp>
      <p:sp>
        <p:nvSpPr>
          <p:cNvPr id="5" name="Subtitle 2"/>
          <p:cNvSpPr>
            <a:spLocks noGrp="1"/>
          </p:cNvSpPr>
          <p:nvPr>
            <p:ph type="subTitle" idx="1"/>
          </p:nvPr>
        </p:nvSpPr>
        <p:spPr bwMode="auto"/>
        <p:txBody>
          <a:bodyPr/>
          <a:lstStyle/>
          <a:p>
            <a:pPr>
              <a:defRPr/>
            </a:pPr>
            <a:endParaRPr lang="en-US"/>
          </a:p>
        </p:txBody>
      </p:sp>
      <p:pic>
        <p:nvPicPr>
          <p:cNvPr id="6" name="Picture 5"/>
          <p:cNvPicPr>
            <a:picLocks noChangeAspect="1"/>
          </p:cNvPicPr>
          <p:nvPr/>
        </p:nvPicPr>
        <p:blipFill>
          <a:blip r:embed="rId2"/>
          <a:stretch/>
        </p:blipFill>
        <p:spPr bwMode="auto">
          <a:xfrm>
            <a:off x="228600" y="82296"/>
            <a:ext cx="8683829" cy="4974336"/>
          </a:xfrm>
          <a:prstGeom prst="rect">
            <a:avLst/>
          </a:prstGeom>
        </p:spPr>
      </p:pic>
    </p:spTree>
    <p:extLst>
      <p:ext uri="{BB962C8B-B14F-4D97-AF65-F5344CB8AC3E}">
        <p14:creationId xmlns:p14="http://schemas.microsoft.com/office/powerpoint/2010/main" val="7067371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p:txBody>
          <a:bodyPr/>
          <a:lstStyle/>
          <a:p>
            <a:pPr>
              <a:defRPr/>
            </a:pPr>
            <a:endParaRPr lang="en-US"/>
          </a:p>
        </p:txBody>
      </p:sp>
      <p:sp>
        <p:nvSpPr>
          <p:cNvPr id="5" name="Subtitle 2"/>
          <p:cNvSpPr>
            <a:spLocks noGrp="1"/>
          </p:cNvSpPr>
          <p:nvPr>
            <p:ph type="subTitle" idx="1"/>
          </p:nvPr>
        </p:nvSpPr>
        <p:spPr bwMode="auto"/>
        <p:txBody>
          <a:bodyPr/>
          <a:lstStyle/>
          <a:p>
            <a:pPr>
              <a:defRPr/>
            </a:pPr>
            <a:endParaRPr lang="en-US"/>
          </a:p>
        </p:txBody>
      </p:sp>
      <p:pic>
        <p:nvPicPr>
          <p:cNvPr id="6" name="Picture 4"/>
          <p:cNvPicPr>
            <a:picLocks noChangeAspect="1"/>
          </p:cNvPicPr>
          <p:nvPr/>
        </p:nvPicPr>
        <p:blipFill>
          <a:blip r:embed="rId2"/>
          <a:stretch/>
        </p:blipFill>
        <p:spPr bwMode="auto">
          <a:xfrm>
            <a:off x="228600" y="82296"/>
            <a:ext cx="8683829" cy="4974336"/>
          </a:xfrm>
          <a:prstGeom prst="rect">
            <a:avLst/>
          </a:prstGeom>
        </p:spPr>
      </p:pic>
    </p:spTree>
    <p:extLst>
      <p:ext uri="{BB962C8B-B14F-4D97-AF65-F5344CB8AC3E}">
        <p14:creationId xmlns:p14="http://schemas.microsoft.com/office/powerpoint/2010/main" val="921213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683568" y="269875"/>
            <a:ext cx="8678416" cy="858000"/>
          </a:xfrm>
        </p:spPr>
        <p:txBody>
          <a:bodyPr/>
          <a:lstStyle/>
          <a:p>
            <a:pPr>
              <a:defRPr/>
            </a:pPr>
            <a:r>
              <a:rPr lang="en-US" sz="3200" dirty="0"/>
              <a:t>Technical features of OBMP were developed by:</a:t>
            </a:r>
            <a:endParaRPr dirty="0"/>
          </a:p>
        </p:txBody>
      </p:sp>
      <p:sp>
        <p:nvSpPr>
          <p:cNvPr id="5" name="Content Placeholder 2"/>
          <p:cNvSpPr>
            <a:spLocks noGrp="1"/>
          </p:cNvSpPr>
          <p:nvPr>
            <p:ph idx="1"/>
          </p:nvPr>
        </p:nvSpPr>
        <p:spPr bwMode="auto">
          <a:xfrm>
            <a:off x="0" y="1205979"/>
            <a:ext cx="8839200" cy="3888432"/>
          </a:xfrm>
        </p:spPr>
        <p:txBody>
          <a:bodyPr/>
          <a:lstStyle/>
          <a:p>
            <a:pPr marL="1125537" lvl="2" indent="-457200">
              <a:spcAft>
                <a:spcPts val="1200"/>
              </a:spcAft>
              <a:buClr>
                <a:schemeClr val="tx1"/>
              </a:buClr>
              <a:buFont typeface="+mj-lt"/>
              <a:buAutoNum type="arabicPeriod"/>
              <a:defRPr/>
            </a:pPr>
            <a:r>
              <a:rPr lang="en-US" sz="2000" dirty="0"/>
              <a:t>Compiling available data and defining the State of the Basin</a:t>
            </a:r>
            <a:endParaRPr sz="2000" dirty="0"/>
          </a:p>
          <a:p>
            <a:pPr marL="1125537" lvl="2" indent="-457200">
              <a:spcAft>
                <a:spcPts val="1200"/>
              </a:spcAft>
              <a:buClr>
                <a:schemeClr val="tx1"/>
              </a:buClr>
              <a:buFont typeface="+mj-lt"/>
              <a:buAutoNum type="arabicPeriod"/>
              <a:defRPr/>
            </a:pPr>
            <a:r>
              <a:rPr lang="en-US" sz="2000" dirty="0"/>
              <a:t>Soliciting and considering all stakeholder issues, needs and wants</a:t>
            </a:r>
            <a:endParaRPr sz="2000" dirty="0"/>
          </a:p>
          <a:p>
            <a:pPr marL="1125537" lvl="2" indent="-457200">
              <a:spcAft>
                <a:spcPts val="1200"/>
              </a:spcAft>
              <a:buClr>
                <a:schemeClr val="tx1"/>
              </a:buClr>
              <a:buFont typeface="+mj-lt"/>
              <a:buAutoNum type="arabicPeriod"/>
              <a:defRPr/>
            </a:pPr>
            <a:r>
              <a:rPr lang="en-US" sz="2000" dirty="0"/>
              <a:t>Asking the parties to clearly articulate management goals, the impediments to the goals and the expected result of removing the impediment (Table 3-8 from OBMP report)</a:t>
            </a:r>
            <a:endParaRPr sz="2000" dirty="0"/>
          </a:p>
          <a:p>
            <a:pPr marL="1125537" lvl="2" indent="-457200">
              <a:spcAft>
                <a:spcPts val="1200"/>
              </a:spcAft>
              <a:buClr>
                <a:schemeClr val="tx1"/>
              </a:buClr>
              <a:buFont typeface="+mj-lt"/>
              <a:buAutoNum type="arabicPeriod"/>
              <a:defRPr/>
            </a:pPr>
            <a:r>
              <a:rPr lang="en-US" sz="2000" dirty="0"/>
              <a:t>Developing specific programs, facility plans and operating schemes to remove the impediments to the goals </a:t>
            </a:r>
            <a:r>
              <a:rPr lang="en-US" sz="2000" dirty="0">
                <a:sym typeface="Wingdings" panose="05000000000000000000" pitchFamily="2" charset="2"/>
              </a:rPr>
              <a:t></a:t>
            </a:r>
            <a:r>
              <a:rPr lang="en-US" sz="2000" dirty="0"/>
              <a:t> nine OBMP Program Elements</a:t>
            </a:r>
            <a:endParaRPr sz="2000" dirty="0"/>
          </a:p>
          <a:p>
            <a:pPr marL="1125537" lvl="2" indent="-457200">
              <a:spcAft>
                <a:spcPts val="1200"/>
              </a:spcAft>
              <a:buClr>
                <a:schemeClr val="tx1"/>
              </a:buClr>
              <a:buFont typeface="+mj-lt"/>
              <a:buAutoNum type="arabicPeriod"/>
              <a:defRPr/>
            </a:pPr>
            <a:r>
              <a:rPr lang="en-US" sz="2000" dirty="0"/>
              <a:t>Preparing a “time-certain” implementation plan for each Program Element</a:t>
            </a:r>
            <a:endParaRPr sz="2000" dirty="0"/>
          </a:p>
        </p:txBody>
      </p:sp>
      <p:sp>
        <p:nvSpPr>
          <p:cNvPr id="6" name="Slide Number Placeholder 3"/>
          <p:cNvSpPr>
            <a:spLocks noGrp="1"/>
          </p:cNvSpPr>
          <p:nvPr>
            <p:ph type="sldNum" sz="quarter" idx="12"/>
          </p:nvPr>
        </p:nvSpPr>
        <p:spPr bwMode="auto"/>
        <p:txBody>
          <a:bodyPr/>
          <a:lstStyle/>
          <a:p>
            <a:pPr>
              <a:defRPr/>
            </a:pPr>
            <a:r>
              <a:rPr lang="en-US"/>
              <a:t>6</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p:txBody>
          <a:bodyPr/>
          <a:lstStyle/>
          <a:p>
            <a:pPr>
              <a:defRPr/>
            </a:pPr>
            <a:endParaRPr lang="en-US"/>
          </a:p>
        </p:txBody>
      </p:sp>
      <p:sp>
        <p:nvSpPr>
          <p:cNvPr id="5" name="Subtitle 2"/>
          <p:cNvSpPr>
            <a:spLocks noGrp="1"/>
          </p:cNvSpPr>
          <p:nvPr>
            <p:ph type="subTitle" idx="1"/>
          </p:nvPr>
        </p:nvSpPr>
        <p:spPr bwMode="auto"/>
        <p:txBody>
          <a:bodyPr/>
          <a:lstStyle/>
          <a:p>
            <a:pPr>
              <a:defRPr/>
            </a:pPr>
            <a:endParaRPr lang="en-US"/>
          </a:p>
        </p:txBody>
      </p:sp>
      <p:pic>
        <p:nvPicPr>
          <p:cNvPr id="6" name="Picture 5"/>
          <p:cNvPicPr>
            <a:picLocks noChangeAspect="1"/>
          </p:cNvPicPr>
          <p:nvPr/>
        </p:nvPicPr>
        <p:blipFill>
          <a:blip r:embed="rId2"/>
          <a:stretch/>
        </p:blipFill>
        <p:spPr bwMode="auto">
          <a:xfrm>
            <a:off x="228600" y="82296"/>
            <a:ext cx="8683829" cy="4974336"/>
          </a:xfrm>
          <a:prstGeom prst="rect">
            <a:avLst/>
          </a:prstGeom>
        </p:spPr>
      </p:pic>
    </p:spTree>
    <p:extLst>
      <p:ext uri="{BB962C8B-B14F-4D97-AF65-F5344CB8AC3E}">
        <p14:creationId xmlns:p14="http://schemas.microsoft.com/office/powerpoint/2010/main" val="12870205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p:txBody>
          <a:bodyPr/>
          <a:lstStyle/>
          <a:p>
            <a:pPr>
              <a:defRPr/>
            </a:pPr>
            <a:endParaRPr lang="en-US"/>
          </a:p>
        </p:txBody>
      </p:sp>
      <p:sp>
        <p:nvSpPr>
          <p:cNvPr id="5" name="Subtitle 2"/>
          <p:cNvSpPr>
            <a:spLocks noGrp="1"/>
          </p:cNvSpPr>
          <p:nvPr>
            <p:ph type="subTitle" idx="1"/>
          </p:nvPr>
        </p:nvSpPr>
        <p:spPr bwMode="auto"/>
        <p:txBody>
          <a:bodyPr/>
          <a:lstStyle/>
          <a:p>
            <a:pPr>
              <a:defRPr/>
            </a:pPr>
            <a:endParaRPr lang="en-US"/>
          </a:p>
        </p:txBody>
      </p:sp>
      <p:pic>
        <p:nvPicPr>
          <p:cNvPr id="6" name="Picture 4"/>
          <p:cNvPicPr>
            <a:picLocks noChangeAspect="1"/>
          </p:cNvPicPr>
          <p:nvPr/>
        </p:nvPicPr>
        <p:blipFill>
          <a:blip r:embed="rId2"/>
          <a:stretch/>
        </p:blipFill>
        <p:spPr bwMode="auto">
          <a:xfrm>
            <a:off x="228600" y="82296"/>
            <a:ext cx="8683829" cy="4974336"/>
          </a:xfrm>
          <a:prstGeom prst="rect">
            <a:avLst/>
          </a:prstGeom>
        </p:spPr>
      </p:pic>
    </p:spTree>
    <p:extLst>
      <p:ext uri="{BB962C8B-B14F-4D97-AF65-F5344CB8AC3E}">
        <p14:creationId xmlns:p14="http://schemas.microsoft.com/office/powerpoint/2010/main" val="15711136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p:txBody>
          <a:bodyPr/>
          <a:lstStyle/>
          <a:p>
            <a:pPr>
              <a:defRPr/>
            </a:pPr>
            <a:endParaRPr lang="en-US"/>
          </a:p>
        </p:txBody>
      </p:sp>
      <p:sp>
        <p:nvSpPr>
          <p:cNvPr id="5" name="Subtitle 2"/>
          <p:cNvSpPr>
            <a:spLocks noGrp="1"/>
          </p:cNvSpPr>
          <p:nvPr>
            <p:ph type="subTitle" idx="1"/>
          </p:nvPr>
        </p:nvSpPr>
        <p:spPr bwMode="auto"/>
        <p:txBody>
          <a:bodyPr/>
          <a:lstStyle/>
          <a:p>
            <a:pPr>
              <a:defRPr/>
            </a:pPr>
            <a:endParaRPr lang="en-US"/>
          </a:p>
        </p:txBody>
      </p:sp>
      <p:pic>
        <p:nvPicPr>
          <p:cNvPr id="6" name="Picture 5"/>
          <p:cNvPicPr>
            <a:picLocks noChangeAspect="1"/>
          </p:cNvPicPr>
          <p:nvPr/>
        </p:nvPicPr>
        <p:blipFill>
          <a:blip r:embed="rId2"/>
          <a:stretch/>
        </p:blipFill>
        <p:spPr bwMode="auto">
          <a:xfrm>
            <a:off x="228600" y="82296"/>
            <a:ext cx="8683829" cy="4974336"/>
          </a:xfrm>
          <a:prstGeom prst="rect">
            <a:avLst/>
          </a:prstGeom>
        </p:spPr>
      </p:pic>
    </p:spTree>
    <p:extLst>
      <p:ext uri="{BB962C8B-B14F-4D97-AF65-F5344CB8AC3E}">
        <p14:creationId xmlns:p14="http://schemas.microsoft.com/office/powerpoint/2010/main" val="24322775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ctrTitle"/>
          </p:nvPr>
        </p:nvSpPr>
        <p:spPr bwMode="auto"/>
        <p:txBody>
          <a:bodyPr/>
          <a:lstStyle/>
          <a:p>
            <a:pPr>
              <a:defRPr/>
            </a:pPr>
            <a:endParaRPr lang="en-US"/>
          </a:p>
        </p:txBody>
      </p:sp>
      <p:sp>
        <p:nvSpPr>
          <p:cNvPr id="5" name="Subtitle 2"/>
          <p:cNvSpPr>
            <a:spLocks noGrp="1"/>
          </p:cNvSpPr>
          <p:nvPr>
            <p:ph type="subTitle" idx="1"/>
          </p:nvPr>
        </p:nvSpPr>
        <p:spPr bwMode="auto"/>
        <p:txBody>
          <a:bodyPr/>
          <a:lstStyle/>
          <a:p>
            <a:pPr>
              <a:defRPr/>
            </a:pPr>
            <a:endParaRPr lang="en-US"/>
          </a:p>
        </p:txBody>
      </p:sp>
      <p:pic>
        <p:nvPicPr>
          <p:cNvPr id="6" name="Picture 5"/>
          <p:cNvPicPr>
            <a:picLocks noChangeAspect="1"/>
          </p:cNvPicPr>
          <p:nvPr/>
        </p:nvPicPr>
        <p:blipFill>
          <a:blip r:embed="rId2"/>
          <a:stretch/>
        </p:blipFill>
        <p:spPr bwMode="auto">
          <a:xfrm>
            <a:off x="228600" y="82296"/>
            <a:ext cx="8683829" cy="4974336"/>
          </a:xfrm>
          <a:prstGeom prst="rect">
            <a:avLst/>
          </a:prstGeom>
        </p:spPr>
      </p:pic>
    </p:spTree>
    <p:extLst>
      <p:ext uri="{BB962C8B-B14F-4D97-AF65-F5344CB8AC3E}">
        <p14:creationId xmlns:p14="http://schemas.microsoft.com/office/powerpoint/2010/main" val="11469994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57200" y="343199"/>
            <a:ext cx="8229600" cy="858000"/>
          </a:xfrm>
        </p:spPr>
        <p:txBody>
          <a:bodyPr/>
          <a:lstStyle/>
          <a:p>
            <a:pPr>
              <a:defRPr/>
            </a:pPr>
            <a:r>
              <a:rPr lang="en-US" sz="4800"/>
              <a:t>Open Session</a:t>
            </a:r>
            <a:endParaRPr/>
          </a:p>
        </p:txBody>
      </p:sp>
      <p:sp>
        <p:nvSpPr>
          <p:cNvPr id="5" name="Content Placeholder 2"/>
          <p:cNvSpPr>
            <a:spLocks noGrp="1"/>
          </p:cNvSpPr>
          <p:nvPr>
            <p:ph idx="1"/>
          </p:nvPr>
        </p:nvSpPr>
        <p:spPr bwMode="auto">
          <a:xfrm>
            <a:off x="457200" y="1315598"/>
            <a:ext cx="8686800" cy="3660800"/>
          </a:xfrm>
        </p:spPr>
        <p:txBody>
          <a:bodyPr/>
          <a:lstStyle/>
          <a:p>
            <a:pPr>
              <a:spcAft>
                <a:spcPts val="1200"/>
              </a:spcAft>
              <a:defRPr/>
            </a:pPr>
            <a:r>
              <a:rPr lang="en-US" sz="2300" dirty="0"/>
              <a:t>Break up into 4 groups for 10 minutes</a:t>
            </a:r>
          </a:p>
          <a:p>
            <a:pPr>
              <a:spcAft>
                <a:spcPts val="1200"/>
              </a:spcAft>
              <a:defRPr/>
            </a:pPr>
            <a:r>
              <a:rPr lang="en-US" sz="2300" dirty="0"/>
              <a:t>Discuss and prepare comments and suggested revisions/additions for Drivers, Trends, and Implications</a:t>
            </a:r>
          </a:p>
          <a:p>
            <a:pPr>
              <a:spcAft>
                <a:spcPts val="1200"/>
              </a:spcAft>
              <a:defRPr/>
            </a:pPr>
            <a:r>
              <a:rPr lang="en-US" sz="2300" dirty="0"/>
              <a:t>Report back to the larger group</a:t>
            </a:r>
            <a:endParaRPr lang="en-US" sz="2900" dirty="0"/>
          </a:p>
        </p:txBody>
      </p:sp>
      <p:sp>
        <p:nvSpPr>
          <p:cNvPr id="6" name="Slide Number Placeholder 3"/>
          <p:cNvSpPr>
            <a:spLocks noGrp="1"/>
          </p:cNvSpPr>
          <p:nvPr>
            <p:ph type="sldNum" sz="quarter" idx="12"/>
          </p:nvPr>
        </p:nvSpPr>
        <p:spPr bwMode="auto"/>
        <p:txBody>
          <a:bodyPr/>
          <a:lstStyle/>
          <a:p>
            <a:pPr marL="0" marR="0" lvl="0" indent="0" algn="r" defTabSz="914400">
              <a:lnSpc>
                <a:spcPct val="100000"/>
              </a:lnSpc>
              <a:spcBef>
                <a:spcPts val="0"/>
              </a:spcBef>
              <a:spcAft>
                <a:spcPts val="0"/>
              </a:spcAft>
              <a:buClrTx/>
              <a:buSzTx/>
              <a:buFontTx/>
              <a:buNone/>
              <a:defRPr/>
            </a:pPr>
            <a:r>
              <a:rPr lang="en-US" sz="1200" b="0" i="0" u="none" strike="noStrike" cap="none" spc="0">
                <a:ln>
                  <a:noFill/>
                </a:ln>
                <a:solidFill>
                  <a:srgbClr val="DBF5F9">
                    <a:shade val="90000"/>
                  </a:srgbClr>
                </a:solidFill>
                <a:latin typeface="Constantia"/>
                <a:ea typeface="+mn-ea"/>
                <a:cs typeface="+mn-cs"/>
              </a:rPr>
              <a:t>31</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57200" y="325574"/>
            <a:ext cx="8229600" cy="857999"/>
          </a:xfrm>
        </p:spPr>
        <p:txBody>
          <a:bodyPr/>
          <a:lstStyle/>
          <a:p>
            <a:pPr>
              <a:defRPr/>
            </a:pPr>
            <a:r>
              <a:rPr lang="en-US" sz="4800"/>
              <a:t>Issues, Needs and Wants</a:t>
            </a:r>
            <a:endParaRPr/>
          </a:p>
        </p:txBody>
      </p:sp>
      <p:sp>
        <p:nvSpPr>
          <p:cNvPr id="5" name="Content Placeholder 2"/>
          <p:cNvSpPr>
            <a:spLocks noGrp="1"/>
          </p:cNvSpPr>
          <p:nvPr>
            <p:ph idx="1"/>
          </p:nvPr>
        </p:nvSpPr>
        <p:spPr bwMode="auto">
          <a:xfrm>
            <a:off x="457200" y="1208410"/>
            <a:ext cx="8229600" cy="3886001"/>
          </a:xfrm>
        </p:spPr>
        <p:txBody>
          <a:bodyPr/>
          <a:lstStyle/>
          <a:p>
            <a:pPr>
              <a:spcAft>
                <a:spcPts val="1200"/>
              </a:spcAft>
              <a:buFont typeface="Arial"/>
              <a:buChar char="•"/>
              <a:defRPr/>
            </a:pPr>
            <a:r>
              <a:rPr lang="en-US" dirty="0"/>
              <a:t>Definitions:</a:t>
            </a:r>
            <a:endParaRPr dirty="0"/>
          </a:p>
          <a:p>
            <a:pPr lvl="2">
              <a:spcAft>
                <a:spcPts val="1200"/>
              </a:spcAft>
              <a:buFont typeface="Arial"/>
              <a:buChar char="•"/>
              <a:defRPr/>
            </a:pPr>
            <a:r>
              <a:rPr lang="en-US" b="1" dirty="0"/>
              <a:t>Issue</a:t>
            </a:r>
            <a:r>
              <a:rPr lang="en-US" dirty="0"/>
              <a:t> = a Concern</a:t>
            </a:r>
            <a:endParaRPr dirty="0"/>
          </a:p>
          <a:p>
            <a:pPr lvl="2">
              <a:spcAft>
                <a:spcPts val="1200"/>
              </a:spcAft>
              <a:buFont typeface="Arial"/>
              <a:buChar char="•"/>
              <a:defRPr/>
            </a:pPr>
            <a:r>
              <a:rPr lang="en-US" b="1" dirty="0"/>
              <a:t>Need</a:t>
            </a:r>
            <a:r>
              <a:rPr lang="en-US" dirty="0"/>
              <a:t> = a Requirement</a:t>
            </a:r>
            <a:endParaRPr dirty="0"/>
          </a:p>
          <a:p>
            <a:pPr lvl="2">
              <a:spcAft>
                <a:spcPts val="1200"/>
              </a:spcAft>
              <a:buFont typeface="Arial"/>
              <a:buChar char="•"/>
              <a:defRPr/>
            </a:pPr>
            <a:r>
              <a:rPr lang="en-US" b="1" dirty="0"/>
              <a:t>Want</a:t>
            </a:r>
            <a:r>
              <a:rPr lang="en-US" dirty="0"/>
              <a:t> = a Desire</a:t>
            </a:r>
            <a:endParaRPr dirty="0"/>
          </a:p>
          <a:p>
            <a:pPr>
              <a:spcAft>
                <a:spcPts val="1200"/>
              </a:spcAft>
              <a:buFont typeface="Arial"/>
              <a:buChar char="•"/>
              <a:defRPr/>
            </a:pPr>
            <a:r>
              <a:rPr lang="en-US" dirty="0"/>
              <a:t>Can be related to an individual Party, collective of Parties, or the basin</a:t>
            </a:r>
            <a:endParaRPr dirty="0"/>
          </a:p>
          <a:p>
            <a:pPr>
              <a:spcAft>
                <a:spcPts val="1200"/>
              </a:spcAft>
              <a:buFont typeface="Arial"/>
              <a:buChar char="•"/>
              <a:defRPr/>
            </a:pPr>
            <a:r>
              <a:rPr lang="en-US" dirty="0"/>
              <a:t>Will be used to develop OBMP goals, focus problem identification, and develop the scope of the OBMP</a:t>
            </a:r>
            <a:endParaRPr dirty="0"/>
          </a:p>
        </p:txBody>
      </p:sp>
      <p:sp>
        <p:nvSpPr>
          <p:cNvPr id="6" name="Slide Number Placeholder 3"/>
          <p:cNvSpPr>
            <a:spLocks noGrp="1"/>
          </p:cNvSpPr>
          <p:nvPr>
            <p:ph type="sldNum" sz="quarter" idx="12"/>
          </p:nvPr>
        </p:nvSpPr>
        <p:spPr bwMode="auto"/>
        <p:txBody>
          <a:bodyPr/>
          <a:lstStyle/>
          <a:p>
            <a:pPr>
              <a:defRPr/>
            </a:pPr>
            <a:r>
              <a:rPr lang="en-US"/>
              <a:t>32</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sz="4800"/>
              <a:t>Issues, Needs and Wants</a:t>
            </a:r>
            <a:endParaRPr/>
          </a:p>
        </p:txBody>
      </p:sp>
      <p:sp>
        <p:nvSpPr>
          <p:cNvPr id="5" name="Content Placeholder 2"/>
          <p:cNvSpPr>
            <a:spLocks noGrp="1"/>
          </p:cNvSpPr>
          <p:nvPr>
            <p:ph idx="1"/>
          </p:nvPr>
        </p:nvSpPr>
        <p:spPr bwMode="auto">
          <a:xfrm>
            <a:off x="457200" y="1452642"/>
            <a:ext cx="4572000" cy="3695357"/>
          </a:xfrm>
        </p:spPr>
        <p:txBody>
          <a:bodyPr/>
          <a:lstStyle/>
          <a:p>
            <a:pPr>
              <a:spcAft>
                <a:spcPts val="600"/>
              </a:spcAft>
              <a:buFont typeface="Arial"/>
              <a:buChar char="•"/>
              <a:defRPr/>
            </a:pPr>
            <a:r>
              <a:rPr lang="en-US" sz="2000"/>
              <a:t>Classes:</a:t>
            </a:r>
            <a:endParaRPr sz="2000"/>
          </a:p>
          <a:p>
            <a:pPr lvl="2">
              <a:spcAft>
                <a:spcPts val="1200"/>
              </a:spcAft>
              <a:buFont typeface="Arial"/>
              <a:buChar char="•"/>
              <a:defRPr/>
            </a:pPr>
            <a:r>
              <a:rPr lang="en-US" sz="1800"/>
              <a:t>Safe yield</a:t>
            </a:r>
            <a:endParaRPr sz="1800"/>
          </a:p>
          <a:p>
            <a:pPr lvl="2">
              <a:spcAft>
                <a:spcPts val="1200"/>
              </a:spcAft>
              <a:buFont typeface="Arial"/>
              <a:buChar char="•"/>
              <a:defRPr/>
            </a:pPr>
            <a:r>
              <a:rPr lang="en-US" sz="1800"/>
              <a:t>Recharge</a:t>
            </a:r>
            <a:endParaRPr sz="1800"/>
          </a:p>
          <a:p>
            <a:pPr lvl="2">
              <a:spcAft>
                <a:spcPts val="1200"/>
              </a:spcAft>
              <a:buFont typeface="Arial"/>
              <a:buChar char="•"/>
              <a:defRPr/>
            </a:pPr>
            <a:r>
              <a:rPr lang="en-US" sz="1800"/>
              <a:t>Water quality</a:t>
            </a:r>
            <a:endParaRPr sz="1800"/>
          </a:p>
          <a:p>
            <a:pPr lvl="2">
              <a:spcAft>
                <a:spcPts val="1200"/>
              </a:spcAft>
              <a:buFont typeface="Arial"/>
              <a:buChar char="•"/>
              <a:defRPr/>
            </a:pPr>
            <a:r>
              <a:rPr lang="en-US" sz="1800"/>
              <a:t>Infrastructure</a:t>
            </a:r>
            <a:endParaRPr sz="1800"/>
          </a:p>
          <a:p>
            <a:pPr lvl="2">
              <a:spcAft>
                <a:spcPts val="1200"/>
              </a:spcAft>
              <a:buFont typeface="Arial"/>
              <a:buChar char="•"/>
              <a:defRPr/>
            </a:pPr>
            <a:r>
              <a:rPr lang="en-US" sz="1800"/>
              <a:t>Storage</a:t>
            </a:r>
            <a:endParaRPr sz="1800"/>
          </a:p>
          <a:p>
            <a:pPr lvl="2">
              <a:spcAft>
                <a:spcPts val="1200"/>
              </a:spcAft>
              <a:buFont typeface="Arial"/>
              <a:buChar char="•"/>
              <a:defRPr/>
            </a:pPr>
            <a:r>
              <a:rPr lang="en-US" sz="1800"/>
              <a:t>Costs</a:t>
            </a:r>
            <a:endParaRPr sz="1800"/>
          </a:p>
          <a:p>
            <a:pPr lvl="2">
              <a:spcAft>
                <a:spcPts val="1200"/>
              </a:spcAft>
              <a:buFont typeface="Arial"/>
              <a:buChar char="•"/>
              <a:defRPr/>
            </a:pPr>
            <a:r>
              <a:rPr lang="en-US" sz="1800"/>
              <a:t>Governance</a:t>
            </a:r>
            <a:endParaRPr sz="1800"/>
          </a:p>
        </p:txBody>
      </p:sp>
      <p:sp>
        <p:nvSpPr>
          <p:cNvPr id="6" name="Slide Number Placeholder 3"/>
          <p:cNvSpPr>
            <a:spLocks noGrp="1"/>
          </p:cNvSpPr>
          <p:nvPr>
            <p:ph type="sldNum" sz="quarter" idx="12"/>
          </p:nvPr>
        </p:nvSpPr>
        <p:spPr bwMode="auto"/>
        <p:txBody>
          <a:bodyPr/>
          <a:lstStyle/>
          <a:p>
            <a:pPr>
              <a:defRPr/>
            </a:pPr>
            <a:r>
              <a:rPr lang="en-US"/>
              <a:t>33</a:t>
            </a:r>
            <a:endParaRPr/>
          </a:p>
        </p:txBody>
      </p:sp>
      <p:sp>
        <p:nvSpPr>
          <p:cNvPr id="7" name="Content Placeholder 2"/>
          <p:cNvSpPr/>
          <p:nvPr/>
        </p:nvSpPr>
        <p:spPr bwMode="auto">
          <a:xfrm>
            <a:off x="4114800" y="1199587"/>
            <a:ext cx="4191000" cy="36953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a:spcBef>
                <a:spcPts val="0"/>
              </a:spcBef>
              <a:spcAft>
                <a:spcPts val="0"/>
              </a:spcAft>
              <a:buClr>
                <a:srgbClr val="0BD0D9"/>
              </a:buClr>
              <a:buSzPct val="95000"/>
              <a:buFont typeface="Wingdings 2"/>
              <a:buChar char=""/>
              <a:defRPr sz="2600">
                <a:solidFill>
                  <a:schemeClr val="tx1"/>
                </a:solidFill>
                <a:latin typeface="+mn-lt"/>
                <a:ea typeface="+mn-ea"/>
                <a:cs typeface="+mn-cs"/>
              </a:defRPr>
            </a:lvl1pPr>
            <a:lvl2pPr marL="639763" indent="-246063" algn="l">
              <a:spcBef>
                <a:spcPts val="0"/>
              </a:spcBef>
              <a:spcAft>
                <a:spcPts val="0"/>
              </a:spcAft>
              <a:buClr>
                <a:schemeClr val="accent1"/>
              </a:buClr>
              <a:buSzPct val="85000"/>
              <a:buFont typeface="Wingdings 2"/>
              <a:buChar char=""/>
              <a:defRPr sz="2400">
                <a:solidFill>
                  <a:schemeClr val="tx1"/>
                </a:solidFill>
                <a:latin typeface="+mn-lt"/>
                <a:ea typeface="+mn-ea"/>
                <a:cs typeface="+mn-cs"/>
              </a:defRPr>
            </a:lvl2pPr>
            <a:lvl3pPr marL="914400" indent="-246063" algn="l">
              <a:spcBef>
                <a:spcPts val="0"/>
              </a:spcBef>
              <a:spcAft>
                <a:spcPts val="0"/>
              </a:spcAft>
              <a:buClr>
                <a:schemeClr val="accent2"/>
              </a:buClr>
              <a:buSzPct val="70000"/>
              <a:buFont typeface="Wingdings 2"/>
              <a:buChar char=""/>
              <a:defRPr sz="2100">
                <a:solidFill>
                  <a:schemeClr val="tx1"/>
                </a:solidFill>
                <a:latin typeface="+mn-lt"/>
                <a:ea typeface="+mn-ea"/>
                <a:cs typeface="+mn-cs"/>
              </a:defRPr>
            </a:lvl3pPr>
            <a:lvl4pPr marL="1187450" indent="-209550" algn="l">
              <a:spcBef>
                <a:spcPts val="0"/>
              </a:spcBef>
              <a:spcAft>
                <a:spcPts val="0"/>
              </a:spcAft>
              <a:buClr>
                <a:srgbClr val="0BD0D9"/>
              </a:buClr>
              <a:buSzPct val="65000"/>
              <a:buFont typeface="Wingdings 2"/>
              <a:buChar char=""/>
              <a:defRPr sz="2000">
                <a:solidFill>
                  <a:schemeClr val="tx1"/>
                </a:solidFill>
                <a:latin typeface="+mn-lt"/>
                <a:ea typeface="+mn-ea"/>
                <a:cs typeface="+mn-cs"/>
              </a:defRPr>
            </a:lvl4pPr>
            <a:lvl5pPr marL="1462088" indent="-209550" algn="l">
              <a:spcBef>
                <a:spcPts val="0"/>
              </a:spcBef>
              <a:spcAft>
                <a:spcPts val="0"/>
              </a:spcAft>
              <a:buClr>
                <a:srgbClr val="10CF9B"/>
              </a:buClr>
              <a:buSzPct val="65000"/>
              <a:buFont typeface="Wingdings 2"/>
              <a:buChar char=""/>
              <a:defRPr sz="2000">
                <a:solidFill>
                  <a:schemeClr val="tx1"/>
                </a:solidFill>
                <a:latin typeface="+mn-lt"/>
                <a:ea typeface="+mn-ea"/>
                <a:cs typeface="+mn-cs"/>
              </a:defRPr>
            </a:lvl5pPr>
            <a:lvl6pPr marL="1737360" indent="-210312" algn="l">
              <a:spcBef>
                <a:spcPts val="0"/>
              </a:spcBef>
              <a:buClr>
                <a:schemeClr val="accent5"/>
              </a:buClr>
              <a:buSzPct val="80000"/>
              <a:buFont typeface="Wingdings 2"/>
              <a:buChar char=""/>
              <a:defRPr sz="1800">
                <a:solidFill>
                  <a:schemeClr val="tx1"/>
                </a:solidFill>
                <a:latin typeface="+mn-lt"/>
                <a:ea typeface="+mn-ea"/>
                <a:cs typeface="+mn-cs"/>
              </a:defRPr>
            </a:lvl6pPr>
            <a:lvl7pPr marL="1920240" indent="-182880" algn="l">
              <a:spcBef>
                <a:spcPts val="0"/>
              </a:spcBef>
              <a:buClr>
                <a:schemeClr val="accent6"/>
              </a:buClr>
              <a:buSzPct val="80000"/>
              <a:buFont typeface="Wingdings 2"/>
              <a:buChar char=""/>
              <a:defRPr sz="1600">
                <a:solidFill>
                  <a:schemeClr val="tx1"/>
                </a:solidFill>
                <a:latin typeface="+mn-lt"/>
                <a:ea typeface="+mn-ea"/>
                <a:cs typeface="+mn-cs"/>
              </a:defRPr>
            </a:lvl7pPr>
            <a:lvl8pPr marL="2194560" indent="-182880" algn="l">
              <a:spcBef>
                <a:spcPts val="0"/>
              </a:spcBef>
              <a:buClr>
                <a:schemeClr val="tx2"/>
              </a:buClr>
              <a:buChar char="•"/>
              <a:defRPr sz="1600">
                <a:solidFill>
                  <a:schemeClr val="tx1"/>
                </a:solidFill>
                <a:latin typeface="+mn-lt"/>
                <a:ea typeface="+mn-ea"/>
                <a:cs typeface="+mn-cs"/>
              </a:defRPr>
            </a:lvl8pPr>
            <a:lvl9pPr marL="2468880" indent="-182880" algn="l">
              <a:spcBef>
                <a:spcPts val="0"/>
              </a:spcBef>
              <a:buClr>
                <a:schemeClr val="tx2"/>
              </a:buClr>
              <a:buFontTx/>
              <a:buChar char="•"/>
              <a:defRPr sz="1400">
                <a:solidFill>
                  <a:schemeClr val="tx1"/>
                </a:solidFill>
                <a:latin typeface="+mn-lt"/>
                <a:ea typeface="+mn-ea"/>
                <a:cs typeface="+mn-cs"/>
              </a:defRPr>
            </a:lvl9pPr>
          </a:lstStyle>
          <a:p>
            <a:pPr lvl="2">
              <a:spcAft>
                <a:spcPts val="1200"/>
              </a:spcAft>
              <a:defRPr/>
            </a:pPr>
            <a:endParaRPr lang="en-US" sz="1800"/>
          </a:p>
          <a:p>
            <a:pPr lvl="2">
              <a:spcAft>
                <a:spcPts val="1200"/>
              </a:spcAft>
              <a:buFont typeface="Arial"/>
              <a:buChar char="•"/>
              <a:defRPr/>
            </a:pPr>
            <a:r>
              <a:rPr lang="en-US" sz="1800"/>
              <a:t>Water-supply reliability</a:t>
            </a:r>
            <a:endParaRPr sz="1800"/>
          </a:p>
          <a:p>
            <a:pPr lvl="2">
              <a:spcAft>
                <a:spcPts val="1200"/>
              </a:spcAft>
              <a:buFont typeface="Arial"/>
              <a:buChar char="•"/>
              <a:defRPr/>
            </a:pPr>
            <a:r>
              <a:rPr lang="en-US" sz="1800"/>
              <a:t>Regulations</a:t>
            </a:r>
            <a:endParaRPr sz="1800"/>
          </a:p>
          <a:p>
            <a:pPr lvl="2">
              <a:spcAft>
                <a:spcPts val="1200"/>
              </a:spcAft>
              <a:buFont typeface="Arial"/>
              <a:buChar char="•"/>
              <a:defRPr/>
            </a:pPr>
            <a:r>
              <a:rPr lang="en-US" sz="1800"/>
              <a:t>Groundwater levels</a:t>
            </a:r>
            <a:endParaRPr sz="1800"/>
          </a:p>
          <a:p>
            <a:pPr lvl="2">
              <a:spcAft>
                <a:spcPts val="1200"/>
              </a:spcAft>
              <a:buFont typeface="Arial"/>
              <a:buChar char="•"/>
              <a:defRPr/>
            </a:pPr>
            <a:r>
              <a:rPr lang="en-US" sz="1800"/>
              <a:t>Supplemental waters</a:t>
            </a:r>
            <a:endParaRPr sz="1800"/>
          </a:p>
          <a:p>
            <a:pPr lvl="2">
              <a:spcAft>
                <a:spcPts val="1200"/>
              </a:spcAft>
              <a:buFont typeface="Arial"/>
              <a:buChar char="•"/>
              <a:defRPr/>
            </a:pPr>
            <a:r>
              <a:rPr lang="en-US" sz="1800"/>
              <a:t>Conjunctive use</a:t>
            </a:r>
            <a:endParaRPr sz="1800"/>
          </a:p>
          <a:p>
            <a:pPr lvl="2">
              <a:spcAft>
                <a:spcPts val="1200"/>
              </a:spcAft>
              <a:buFont typeface="Arial"/>
              <a:buChar char="•"/>
              <a:defRPr/>
            </a:pPr>
            <a:r>
              <a:rPr lang="en-US" sz="1800"/>
              <a:t>Equity</a:t>
            </a:r>
            <a:endParaRPr sz="1800"/>
          </a:p>
          <a:p>
            <a:pPr lvl="2">
              <a:spcAft>
                <a:spcPts val="1200"/>
              </a:spcAft>
              <a:buFont typeface="Arial"/>
              <a:buChar char="•"/>
              <a:defRPr/>
            </a:pPr>
            <a:r>
              <a:rPr lang="en-US" sz="1800"/>
              <a:t>Administration</a:t>
            </a:r>
            <a:endParaRPr/>
          </a:p>
          <a:p>
            <a:pPr lvl="2">
              <a:spcAft>
                <a:spcPts val="1200"/>
              </a:spcAft>
              <a:buFont typeface="Arial"/>
              <a:buChar char="•"/>
              <a:defRPr/>
            </a:pPr>
            <a:r>
              <a:rPr lang="en-US" sz="1800"/>
              <a:t>Other</a:t>
            </a:r>
            <a:endParaRPr sz="18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57200" y="343199"/>
            <a:ext cx="8229600" cy="858000"/>
          </a:xfrm>
        </p:spPr>
        <p:txBody>
          <a:bodyPr/>
          <a:lstStyle/>
          <a:p>
            <a:pPr>
              <a:defRPr/>
            </a:pPr>
            <a:r>
              <a:rPr lang="en-US" sz="4800"/>
              <a:t>Example #1:</a:t>
            </a:r>
            <a:endParaRPr/>
          </a:p>
        </p:txBody>
      </p:sp>
      <p:sp>
        <p:nvSpPr>
          <p:cNvPr id="5" name="Content Placeholder 2"/>
          <p:cNvSpPr>
            <a:spLocks noGrp="1"/>
          </p:cNvSpPr>
          <p:nvPr>
            <p:ph idx="1"/>
          </p:nvPr>
        </p:nvSpPr>
        <p:spPr bwMode="auto">
          <a:xfrm>
            <a:off x="457200" y="1315598"/>
            <a:ext cx="8686800" cy="3729918"/>
          </a:xfrm>
        </p:spPr>
        <p:txBody>
          <a:bodyPr/>
          <a:lstStyle/>
          <a:p>
            <a:pPr>
              <a:spcAft>
                <a:spcPts val="1200"/>
              </a:spcAft>
              <a:buFont typeface="Arial"/>
              <a:buChar char="•"/>
              <a:defRPr/>
            </a:pPr>
            <a:r>
              <a:rPr lang="en-US" sz="2000" dirty="0"/>
              <a:t>Issue:  Threat of declining Safe Yield</a:t>
            </a:r>
            <a:endParaRPr sz="2000" dirty="0"/>
          </a:p>
          <a:p>
            <a:pPr>
              <a:spcAft>
                <a:spcPts val="1200"/>
              </a:spcAft>
              <a:buFont typeface="Arial"/>
              <a:buChar char="•"/>
              <a:defRPr/>
            </a:pPr>
            <a:r>
              <a:rPr lang="en-US" sz="2000" dirty="0"/>
              <a:t>Need/Want:  Maintain or enhance Safe Yield</a:t>
            </a:r>
            <a:endParaRPr sz="2000" dirty="0"/>
          </a:p>
          <a:p>
            <a:pPr>
              <a:spcAft>
                <a:spcPts val="1200"/>
              </a:spcAft>
              <a:buFont typeface="Arial"/>
              <a:buChar char="•"/>
              <a:defRPr/>
            </a:pPr>
            <a:r>
              <a:rPr lang="en-US" sz="2000" dirty="0"/>
              <a:t>OBMP Goal:  Enhance basin water supplies</a:t>
            </a:r>
            <a:endParaRPr sz="2000" dirty="0"/>
          </a:p>
          <a:p>
            <a:pPr>
              <a:spcAft>
                <a:spcPts val="600"/>
              </a:spcAft>
              <a:buFont typeface="Arial"/>
              <a:buChar char="•"/>
              <a:defRPr/>
            </a:pPr>
            <a:r>
              <a:rPr lang="en-US" sz="2000" dirty="0"/>
              <a:t>Impediments to Goal:</a:t>
            </a:r>
            <a:endParaRPr sz="2000" dirty="0"/>
          </a:p>
          <a:p>
            <a:pPr lvl="2">
              <a:spcAft>
                <a:spcPts val="1200"/>
              </a:spcAft>
              <a:buFont typeface="Arial"/>
              <a:buChar char="•"/>
              <a:defRPr/>
            </a:pPr>
            <a:r>
              <a:rPr lang="en-US" sz="1400" dirty="0"/>
              <a:t>Increasing groundwater outflow to the SAR due to declining ag pumping</a:t>
            </a:r>
            <a:endParaRPr sz="1800" dirty="0"/>
          </a:p>
          <a:p>
            <a:pPr lvl="2">
              <a:spcAft>
                <a:spcPts val="1200"/>
              </a:spcAft>
              <a:buFont typeface="Arial"/>
              <a:buChar char="•"/>
              <a:defRPr/>
            </a:pPr>
            <a:r>
              <a:rPr lang="en-US" sz="1400" dirty="0"/>
              <a:t>Decreasing stormwater recharge from urbanization and channel lining</a:t>
            </a:r>
            <a:endParaRPr sz="1800" dirty="0"/>
          </a:p>
          <a:p>
            <a:pPr>
              <a:spcAft>
                <a:spcPts val="600"/>
              </a:spcAft>
              <a:buFont typeface="Arial"/>
              <a:buChar char="•"/>
              <a:defRPr/>
            </a:pPr>
            <a:r>
              <a:rPr lang="en-US" sz="2000" dirty="0"/>
              <a:t>Actions to remove impediments:</a:t>
            </a:r>
            <a:endParaRPr sz="2000" dirty="0"/>
          </a:p>
          <a:p>
            <a:pPr lvl="2">
              <a:spcAft>
                <a:spcPts val="1200"/>
              </a:spcAft>
              <a:buFont typeface="Arial"/>
              <a:buChar char="•"/>
              <a:defRPr/>
            </a:pPr>
            <a:r>
              <a:rPr lang="en-US" sz="1400" dirty="0"/>
              <a:t>Chino Basin Desalters</a:t>
            </a:r>
            <a:endParaRPr sz="1800" dirty="0"/>
          </a:p>
          <a:p>
            <a:pPr lvl="2">
              <a:spcAft>
                <a:spcPts val="1200"/>
              </a:spcAft>
              <a:buFont typeface="Arial"/>
              <a:buChar char="•"/>
              <a:defRPr/>
            </a:pPr>
            <a:r>
              <a:rPr lang="en-US" sz="1400" dirty="0"/>
              <a:t>Recharge Master Plan development and implementation</a:t>
            </a:r>
            <a:endParaRPr sz="1400" dirty="0"/>
          </a:p>
        </p:txBody>
      </p:sp>
      <p:sp>
        <p:nvSpPr>
          <p:cNvPr id="6" name="Slide Number Placeholder 3"/>
          <p:cNvSpPr>
            <a:spLocks noGrp="1"/>
          </p:cNvSpPr>
          <p:nvPr>
            <p:ph type="sldNum" sz="quarter" idx="12"/>
          </p:nvPr>
        </p:nvSpPr>
        <p:spPr bwMode="auto"/>
        <p:txBody>
          <a:bodyPr/>
          <a:lstStyle/>
          <a:p>
            <a:pPr>
              <a:defRPr/>
            </a:pPr>
            <a:r>
              <a:rPr lang="en-US"/>
              <a:t>34</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815405" y="82686"/>
            <a:ext cx="5429594" cy="857999"/>
          </a:xfrm>
        </p:spPr>
        <p:txBody>
          <a:bodyPr/>
          <a:lstStyle/>
          <a:p>
            <a:pPr>
              <a:defRPr/>
            </a:pPr>
            <a:r>
              <a:rPr lang="en-US" sz="4800"/>
              <a:t>Example #2:</a:t>
            </a:r>
            <a:endParaRPr/>
          </a:p>
        </p:txBody>
      </p:sp>
      <p:sp>
        <p:nvSpPr>
          <p:cNvPr id="5" name="Content Placeholder 2"/>
          <p:cNvSpPr>
            <a:spLocks noGrp="1"/>
          </p:cNvSpPr>
          <p:nvPr>
            <p:ph idx="1"/>
          </p:nvPr>
        </p:nvSpPr>
        <p:spPr bwMode="auto">
          <a:xfrm>
            <a:off x="457200" y="935358"/>
            <a:ext cx="8686800" cy="3294957"/>
          </a:xfrm>
        </p:spPr>
        <p:txBody>
          <a:bodyPr/>
          <a:lstStyle/>
          <a:p>
            <a:pPr>
              <a:spcAft>
                <a:spcPts val="1200"/>
              </a:spcAft>
              <a:buFont typeface="Arial"/>
              <a:buChar char="•"/>
              <a:defRPr/>
            </a:pPr>
            <a:r>
              <a:rPr lang="en-US" sz="2400"/>
              <a:t>Issue:  Rialto pipeline shutdown</a:t>
            </a:r>
            <a:endParaRPr sz="2400"/>
          </a:p>
          <a:p>
            <a:pPr>
              <a:spcAft>
                <a:spcPts val="1200"/>
              </a:spcAft>
              <a:buFont typeface="Arial"/>
              <a:buChar char="•"/>
              <a:defRPr/>
            </a:pPr>
            <a:r>
              <a:rPr lang="en-US" sz="2400"/>
              <a:t>Need/Want:  Meet all demands with local water supplies</a:t>
            </a:r>
            <a:endParaRPr sz="2400"/>
          </a:p>
          <a:p>
            <a:pPr>
              <a:spcAft>
                <a:spcPts val="1200"/>
              </a:spcAft>
              <a:buFont typeface="Arial"/>
              <a:buChar char="•"/>
              <a:defRPr/>
            </a:pPr>
            <a:r>
              <a:rPr lang="en-US" sz="2400"/>
              <a:t>OBMP Goal:  Enhance water-supply reliability</a:t>
            </a:r>
            <a:endParaRPr sz="2400"/>
          </a:p>
          <a:p>
            <a:pPr>
              <a:spcAft>
                <a:spcPts val="600"/>
              </a:spcAft>
              <a:buFont typeface="Arial"/>
              <a:buChar char="•"/>
              <a:defRPr/>
            </a:pPr>
            <a:r>
              <a:rPr lang="en-US" sz="2400"/>
              <a:t>Impediments to Goal:</a:t>
            </a:r>
            <a:endParaRPr sz="2400"/>
          </a:p>
          <a:p>
            <a:pPr lvl="2">
              <a:spcAft>
                <a:spcPts val="1200"/>
              </a:spcAft>
              <a:buFont typeface="Arial"/>
              <a:buChar char="•"/>
              <a:defRPr/>
            </a:pPr>
            <a:r>
              <a:rPr lang="en-US" sz="1600"/>
              <a:t>Groundwater pumping is constrained by capacity, poor quality and subsidence</a:t>
            </a:r>
            <a:endParaRPr sz="2000"/>
          </a:p>
          <a:p>
            <a:pPr lvl="2">
              <a:spcAft>
                <a:spcPts val="1200"/>
              </a:spcAft>
              <a:buFont typeface="Arial"/>
              <a:buChar char="•"/>
              <a:defRPr/>
            </a:pPr>
            <a:r>
              <a:rPr lang="en-US" sz="1600"/>
              <a:t>Intra-basin conveyance is insufficient to utilize groundwater in storage</a:t>
            </a:r>
            <a:endParaRPr sz="2000"/>
          </a:p>
          <a:p>
            <a:pPr>
              <a:spcAft>
                <a:spcPts val="600"/>
              </a:spcAft>
              <a:buFont typeface="Arial"/>
              <a:buChar char="•"/>
              <a:defRPr/>
            </a:pPr>
            <a:r>
              <a:rPr lang="en-US" sz="2400"/>
              <a:t>Actions to remove impediments:</a:t>
            </a:r>
            <a:endParaRPr sz="2400"/>
          </a:p>
          <a:p>
            <a:pPr lvl="2">
              <a:spcAft>
                <a:spcPts val="1200"/>
              </a:spcAft>
              <a:buFont typeface="Arial"/>
              <a:buChar char="•"/>
              <a:defRPr/>
            </a:pPr>
            <a:r>
              <a:rPr lang="en-US" sz="1600"/>
              <a:t>Develop a Storage Management Plan (SMP)</a:t>
            </a:r>
            <a:endParaRPr sz="2000"/>
          </a:p>
          <a:p>
            <a:pPr lvl="2">
              <a:spcAft>
                <a:spcPts val="1200"/>
              </a:spcAft>
              <a:buFont typeface="Arial"/>
              <a:buChar char="•"/>
              <a:defRPr/>
            </a:pPr>
            <a:r>
              <a:rPr lang="en-US" sz="1600"/>
              <a:t>Build pumping, conveyance and treatment facilities to implement the SMP</a:t>
            </a:r>
            <a:endParaRPr sz="2000"/>
          </a:p>
        </p:txBody>
      </p:sp>
      <p:sp>
        <p:nvSpPr>
          <p:cNvPr id="6" name="Slide Number Placeholder 3"/>
          <p:cNvSpPr>
            <a:spLocks noGrp="1"/>
          </p:cNvSpPr>
          <p:nvPr>
            <p:ph type="sldNum" sz="quarter" idx="12"/>
          </p:nvPr>
        </p:nvSpPr>
        <p:spPr bwMode="auto"/>
        <p:txBody>
          <a:bodyPr/>
          <a:lstStyle/>
          <a:p>
            <a:pPr>
              <a:defRPr/>
            </a:pPr>
            <a:r>
              <a:rPr lang="en-US"/>
              <a:t>35</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57200" y="491995"/>
            <a:ext cx="8229600" cy="858000"/>
          </a:xfrm>
        </p:spPr>
        <p:txBody>
          <a:bodyPr/>
          <a:lstStyle/>
          <a:p>
            <a:pPr>
              <a:defRPr/>
            </a:pPr>
            <a:r>
              <a:rPr lang="en-US" sz="4800" dirty="0"/>
              <a:t>Open Session</a:t>
            </a:r>
            <a:endParaRPr dirty="0"/>
          </a:p>
        </p:txBody>
      </p:sp>
      <p:sp>
        <p:nvSpPr>
          <p:cNvPr id="5" name="Content Placeholder 2"/>
          <p:cNvSpPr>
            <a:spLocks noGrp="1"/>
          </p:cNvSpPr>
          <p:nvPr>
            <p:ph idx="1"/>
          </p:nvPr>
        </p:nvSpPr>
        <p:spPr bwMode="auto">
          <a:xfrm>
            <a:off x="457200" y="1439414"/>
            <a:ext cx="8686800" cy="3294957"/>
          </a:xfrm>
        </p:spPr>
        <p:txBody>
          <a:bodyPr/>
          <a:lstStyle/>
          <a:p>
            <a:pPr>
              <a:spcAft>
                <a:spcPts val="1200"/>
              </a:spcAft>
              <a:buFont typeface="Arial"/>
              <a:buChar char="•"/>
              <a:defRPr/>
            </a:pPr>
            <a:r>
              <a:rPr lang="en-US" dirty="0"/>
              <a:t>Discussion</a:t>
            </a:r>
            <a:endParaRPr dirty="0"/>
          </a:p>
          <a:p>
            <a:pPr lvl="1">
              <a:spcAft>
                <a:spcPts val="1200"/>
              </a:spcAft>
              <a:buFont typeface="Arial"/>
              <a:buChar char="•"/>
              <a:defRPr/>
            </a:pPr>
            <a:r>
              <a:rPr lang="en-US" dirty="0"/>
              <a:t>Issues</a:t>
            </a:r>
            <a:endParaRPr dirty="0"/>
          </a:p>
          <a:p>
            <a:pPr lvl="1">
              <a:spcAft>
                <a:spcPts val="1200"/>
              </a:spcAft>
              <a:buFont typeface="Arial"/>
              <a:buChar char="•"/>
              <a:defRPr/>
            </a:pPr>
            <a:r>
              <a:rPr lang="en-US" dirty="0"/>
              <a:t>Needs</a:t>
            </a:r>
            <a:endParaRPr dirty="0"/>
          </a:p>
          <a:p>
            <a:pPr lvl="1">
              <a:spcAft>
                <a:spcPts val="1200"/>
              </a:spcAft>
              <a:buFont typeface="Arial"/>
              <a:buChar char="•"/>
              <a:defRPr/>
            </a:pPr>
            <a:r>
              <a:rPr lang="en-US" dirty="0"/>
              <a:t>Wants</a:t>
            </a:r>
            <a:endParaRPr dirty="0"/>
          </a:p>
        </p:txBody>
      </p:sp>
      <p:sp>
        <p:nvSpPr>
          <p:cNvPr id="6" name="Slide Number Placeholder 3"/>
          <p:cNvSpPr>
            <a:spLocks noGrp="1"/>
          </p:cNvSpPr>
          <p:nvPr>
            <p:ph type="sldNum" sz="quarter" idx="12"/>
          </p:nvPr>
        </p:nvSpPr>
        <p:spPr bwMode="auto"/>
        <p:txBody>
          <a:bodyPr/>
          <a:lstStyle/>
          <a:p>
            <a:pPr>
              <a:defRPr/>
            </a:pPr>
            <a:r>
              <a:rPr lang="en-US"/>
              <a:t>36</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457200" y="286000"/>
            <a:ext cx="8229600" cy="858000"/>
          </a:xfrm>
        </p:spPr>
        <p:txBody>
          <a:bodyPr/>
          <a:lstStyle/>
          <a:p>
            <a:pPr algn="ctr">
              <a:defRPr/>
            </a:pPr>
            <a:r>
              <a:rPr lang="en-US" sz="4800"/>
              <a:t>OBMP Program Elements</a:t>
            </a:r>
            <a:endParaRPr/>
          </a:p>
        </p:txBody>
      </p:sp>
      <p:sp>
        <p:nvSpPr>
          <p:cNvPr id="5" name="Content Placeholder 2"/>
          <p:cNvSpPr>
            <a:spLocks noGrp="1"/>
          </p:cNvSpPr>
          <p:nvPr>
            <p:ph idx="1"/>
          </p:nvPr>
        </p:nvSpPr>
        <p:spPr bwMode="auto">
          <a:xfrm>
            <a:off x="586680" y="1201200"/>
            <a:ext cx="8305800" cy="3294957"/>
          </a:xfrm>
        </p:spPr>
        <p:txBody>
          <a:bodyPr/>
          <a:lstStyle/>
          <a:p>
            <a:pPr>
              <a:spcAft>
                <a:spcPts val="600"/>
              </a:spcAft>
              <a:buFont typeface="Arial"/>
              <a:buChar char="•"/>
              <a:defRPr/>
            </a:pPr>
            <a:r>
              <a:rPr lang="en-US" sz="2200" dirty="0"/>
              <a:t>Comprehensive Groundwater Monitoring – PE 1</a:t>
            </a:r>
            <a:endParaRPr sz="2200" dirty="0"/>
          </a:p>
          <a:p>
            <a:pPr>
              <a:spcAft>
                <a:spcPts val="600"/>
              </a:spcAft>
              <a:buFont typeface="Arial"/>
              <a:buChar char="•"/>
              <a:defRPr/>
            </a:pPr>
            <a:r>
              <a:rPr lang="en-US" sz="2200" dirty="0"/>
              <a:t>Comprehensive Recharge Program – PE 2</a:t>
            </a:r>
            <a:endParaRPr sz="2200" dirty="0"/>
          </a:p>
          <a:p>
            <a:pPr>
              <a:spcAft>
                <a:spcPts val="600"/>
              </a:spcAft>
              <a:buFont typeface="Arial"/>
              <a:buChar char="•"/>
              <a:defRPr/>
            </a:pPr>
            <a:r>
              <a:rPr lang="en-US" sz="2200" dirty="0"/>
              <a:t>Water Supply Plan for Impaired Areas – PE 3</a:t>
            </a:r>
            <a:endParaRPr sz="2200" dirty="0"/>
          </a:p>
          <a:p>
            <a:pPr>
              <a:spcAft>
                <a:spcPts val="600"/>
              </a:spcAft>
              <a:buFont typeface="Arial"/>
              <a:buChar char="•"/>
              <a:defRPr/>
            </a:pPr>
            <a:r>
              <a:rPr lang="en-US" sz="2200" dirty="0"/>
              <a:t>Subsidence Management Program – PE 4</a:t>
            </a:r>
            <a:endParaRPr sz="2200" dirty="0"/>
          </a:p>
          <a:p>
            <a:pPr>
              <a:spcAft>
                <a:spcPts val="600"/>
              </a:spcAft>
              <a:buFont typeface="Arial"/>
              <a:buChar char="•"/>
              <a:defRPr/>
            </a:pPr>
            <a:r>
              <a:rPr lang="en-US" sz="2200" dirty="0"/>
              <a:t>Regional Supplemental Water Program – PE 5</a:t>
            </a:r>
            <a:endParaRPr sz="2200" dirty="0"/>
          </a:p>
          <a:p>
            <a:pPr>
              <a:spcAft>
                <a:spcPts val="600"/>
              </a:spcAft>
              <a:buFont typeface="Arial"/>
              <a:buChar char="•"/>
              <a:defRPr/>
            </a:pPr>
            <a:r>
              <a:rPr lang="en-US" sz="2200" dirty="0"/>
              <a:t>Cooperative Programs with Regulators – PE 6</a:t>
            </a:r>
            <a:endParaRPr sz="2200" dirty="0"/>
          </a:p>
          <a:p>
            <a:pPr>
              <a:spcAft>
                <a:spcPts val="600"/>
              </a:spcAft>
              <a:buFont typeface="Arial"/>
              <a:buChar char="•"/>
              <a:defRPr/>
            </a:pPr>
            <a:r>
              <a:rPr lang="en-US" sz="2200" dirty="0"/>
              <a:t>Salinity Management Program – PE 7</a:t>
            </a:r>
            <a:endParaRPr sz="2200" dirty="0"/>
          </a:p>
          <a:p>
            <a:pPr>
              <a:spcAft>
                <a:spcPts val="600"/>
              </a:spcAft>
              <a:buFont typeface="Arial"/>
              <a:buChar char="•"/>
              <a:defRPr/>
            </a:pPr>
            <a:r>
              <a:rPr lang="en-US" sz="2200" dirty="0"/>
              <a:t>Storage Management Program – PE 8</a:t>
            </a:r>
            <a:endParaRPr sz="2200" dirty="0"/>
          </a:p>
          <a:p>
            <a:pPr>
              <a:spcAft>
                <a:spcPts val="600"/>
              </a:spcAft>
              <a:buFont typeface="Arial"/>
              <a:buChar char="•"/>
              <a:defRPr/>
            </a:pPr>
            <a:r>
              <a:rPr lang="en-US" sz="2200" dirty="0"/>
              <a:t>Storage and Recovery Program – PE 9</a:t>
            </a:r>
            <a:endParaRPr sz="2200" dirty="0"/>
          </a:p>
        </p:txBody>
      </p:sp>
      <p:sp>
        <p:nvSpPr>
          <p:cNvPr id="6" name="Slide Number Placeholder 3"/>
          <p:cNvSpPr>
            <a:spLocks noGrp="1"/>
          </p:cNvSpPr>
          <p:nvPr>
            <p:ph type="sldNum" sz="quarter" idx="12"/>
          </p:nvPr>
        </p:nvSpPr>
        <p:spPr bwMode="auto"/>
        <p:txBody>
          <a:bodyPr/>
          <a:lstStyle/>
          <a:p>
            <a:pPr>
              <a:defRPr/>
            </a:pPr>
            <a:r>
              <a:rPr lang="en-US"/>
              <a:t>7</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a:xfrm>
            <a:off x="0" y="275971"/>
            <a:ext cx="9144000" cy="858000"/>
          </a:xfrm>
        </p:spPr>
        <p:txBody>
          <a:bodyPr/>
          <a:lstStyle/>
          <a:p>
            <a:pPr algn="ctr">
              <a:defRPr/>
            </a:pPr>
            <a:r>
              <a:rPr lang="en-US" sz="4800" dirty="0"/>
              <a:t>Summary and Next Steps</a:t>
            </a:r>
            <a:endParaRPr dirty="0"/>
          </a:p>
        </p:txBody>
      </p:sp>
      <p:sp>
        <p:nvSpPr>
          <p:cNvPr id="5" name="Content Placeholder 2"/>
          <p:cNvSpPr>
            <a:spLocks noGrp="1"/>
          </p:cNvSpPr>
          <p:nvPr>
            <p:ph idx="1"/>
          </p:nvPr>
        </p:nvSpPr>
        <p:spPr bwMode="auto">
          <a:xfrm>
            <a:off x="457200" y="1073571"/>
            <a:ext cx="8534400" cy="3660800"/>
          </a:xfrm>
        </p:spPr>
        <p:txBody>
          <a:bodyPr/>
          <a:lstStyle/>
          <a:p>
            <a:pPr>
              <a:spcAft>
                <a:spcPts val="1200"/>
              </a:spcAft>
              <a:buFont typeface="Arial"/>
              <a:buChar char="•"/>
              <a:defRPr/>
            </a:pPr>
            <a:r>
              <a:rPr lang="en-US" sz="2200" dirty="0"/>
              <a:t>Recap of meeting</a:t>
            </a:r>
            <a:endParaRPr sz="2200" dirty="0"/>
          </a:p>
          <a:p>
            <a:pPr>
              <a:spcAft>
                <a:spcPts val="600"/>
              </a:spcAft>
              <a:buFont typeface="Arial"/>
              <a:buChar char="•"/>
              <a:defRPr/>
            </a:pPr>
            <a:r>
              <a:rPr lang="en-US" sz="2200" dirty="0"/>
              <a:t>Next steps:</a:t>
            </a:r>
            <a:endParaRPr sz="2200" dirty="0"/>
          </a:p>
          <a:p>
            <a:pPr lvl="1">
              <a:spcAft>
                <a:spcPts val="1200"/>
              </a:spcAft>
              <a:buFont typeface="Arial"/>
              <a:buChar char="•"/>
              <a:defRPr/>
            </a:pPr>
            <a:r>
              <a:rPr lang="en-US" sz="2200" dirty="0"/>
              <a:t>Staff will compile meeting notes and emailed input from the Parties into a </a:t>
            </a:r>
            <a:r>
              <a:rPr lang="en-US" sz="2200" b="1" i="1" dirty="0">
                <a:solidFill>
                  <a:srgbClr val="FFFF00"/>
                </a:solidFill>
              </a:rPr>
              <a:t>Listening Session #1 Memorandum</a:t>
            </a:r>
            <a:endParaRPr sz="2200" dirty="0"/>
          </a:p>
          <a:p>
            <a:pPr lvl="1">
              <a:spcAft>
                <a:spcPts val="1200"/>
              </a:spcAft>
              <a:buFont typeface="Arial"/>
              <a:buChar char="•"/>
              <a:defRPr/>
            </a:pPr>
            <a:r>
              <a:rPr lang="en-US" sz="2200" dirty="0"/>
              <a:t>Parties will review Memorandum and provide comments and suggested edits to the DTI chart and the INW matrix</a:t>
            </a:r>
            <a:endParaRPr sz="2200" dirty="0"/>
          </a:p>
          <a:p>
            <a:pPr lvl="1">
              <a:spcAft>
                <a:spcPts val="600"/>
              </a:spcAft>
              <a:buFont typeface="Arial"/>
              <a:buChar char="•"/>
              <a:defRPr/>
            </a:pPr>
            <a:r>
              <a:rPr lang="en-US" sz="2200" dirty="0"/>
              <a:t>Listening Session #2 (2/13/2019, tentative):</a:t>
            </a:r>
            <a:endParaRPr sz="2200" dirty="0"/>
          </a:p>
          <a:p>
            <a:pPr lvl="2">
              <a:spcAft>
                <a:spcPts val="1200"/>
              </a:spcAft>
              <a:buFont typeface="Arial"/>
              <a:buChar char="•"/>
              <a:defRPr/>
            </a:pPr>
            <a:r>
              <a:rPr lang="en-US" sz="2200" dirty="0"/>
              <a:t>Finalize DTI chart and INW matrix</a:t>
            </a:r>
            <a:endParaRPr sz="2200" dirty="0"/>
          </a:p>
          <a:p>
            <a:pPr lvl="2">
              <a:spcAft>
                <a:spcPts val="1200"/>
              </a:spcAft>
              <a:buFont typeface="Arial"/>
              <a:buChar char="•"/>
              <a:defRPr/>
            </a:pPr>
            <a:r>
              <a:rPr lang="en-US" sz="2200" dirty="0"/>
              <a:t>Begin defining OBMP Update goals and impediments</a:t>
            </a:r>
            <a:endParaRPr sz="2200" dirty="0"/>
          </a:p>
        </p:txBody>
      </p:sp>
      <p:sp>
        <p:nvSpPr>
          <p:cNvPr id="6" name="Slide Number Placeholder 3"/>
          <p:cNvSpPr>
            <a:spLocks noGrp="1"/>
          </p:cNvSpPr>
          <p:nvPr>
            <p:ph type="sldNum" sz="quarter" idx="12"/>
          </p:nvPr>
        </p:nvSpPr>
        <p:spPr bwMode="auto"/>
        <p:txBody>
          <a:bodyPr/>
          <a:lstStyle/>
          <a:p>
            <a:pPr>
              <a:defRPr/>
            </a:pPr>
            <a:r>
              <a:rPr lang="en-US"/>
              <a:t>37</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21" name="OTLSHAPE_M_ce1848a07f744c88bbbf778f62678ff3_Connector1">
            <a:extLst>
              <a:ext uri="{FF2B5EF4-FFF2-40B4-BE49-F238E27FC236}">
                <a16:creationId xmlns:a16="http://schemas.microsoft.com/office/drawing/2014/main" id="{ED8128A2-A43E-4A4E-9870-CCB9B96EC111}"/>
              </a:ext>
            </a:extLst>
          </p:cNvPr>
          <p:cNvCxnSpPr/>
          <p:nvPr>
            <p:custDataLst>
              <p:tags r:id="rId2"/>
            </p:custDataLst>
          </p:nvPr>
        </p:nvCxnSpPr>
        <p:spPr>
          <a:xfrm>
            <a:off x="6948896" y="3516834"/>
            <a:ext cx="0" cy="502349"/>
          </a:xfrm>
          <a:prstGeom prst="line">
            <a:avLst/>
          </a:prstGeom>
          <a:ln w="9525" cap="flat" cmpd="sng" algn="ctr">
            <a:solidFill>
              <a:srgbClr val="B20E1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19" name="OTLSHAPE_M_9bdc3ce7a38f4620bb36013b9e3fcc76_Connector1">
            <a:extLst>
              <a:ext uri="{FF2B5EF4-FFF2-40B4-BE49-F238E27FC236}">
                <a16:creationId xmlns:a16="http://schemas.microsoft.com/office/drawing/2014/main" id="{FDA51985-6EF6-4480-9270-0011DC714467}"/>
              </a:ext>
            </a:extLst>
          </p:cNvPr>
          <p:cNvCxnSpPr/>
          <p:nvPr>
            <p:custDataLst>
              <p:tags r:id="rId3"/>
            </p:custDataLst>
          </p:nvPr>
        </p:nvCxnSpPr>
        <p:spPr>
          <a:xfrm>
            <a:off x="4540952" y="3516834"/>
            <a:ext cx="0" cy="502349"/>
          </a:xfrm>
          <a:prstGeom prst="line">
            <a:avLst/>
          </a:prstGeom>
          <a:ln w="9525" cap="flat" cmpd="sng" algn="ctr">
            <a:solidFill>
              <a:srgbClr val="B20E1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18" name="OTLSHAPE_M_e539ffbdf8294bb7bd672626eb6613ff_Connector1">
            <a:extLst>
              <a:ext uri="{FF2B5EF4-FFF2-40B4-BE49-F238E27FC236}">
                <a16:creationId xmlns:a16="http://schemas.microsoft.com/office/drawing/2014/main" id="{9C32C922-6E90-4772-B4E0-A6CF6D06CCA9}"/>
              </a:ext>
            </a:extLst>
          </p:cNvPr>
          <p:cNvCxnSpPr/>
          <p:nvPr>
            <p:custDataLst>
              <p:tags r:id="rId4"/>
            </p:custDataLst>
          </p:nvPr>
        </p:nvCxnSpPr>
        <p:spPr>
          <a:xfrm>
            <a:off x="4132327" y="3109735"/>
            <a:ext cx="0" cy="909447"/>
          </a:xfrm>
          <a:prstGeom prst="line">
            <a:avLst/>
          </a:prstGeom>
          <a:ln w="9525" cap="flat" cmpd="sng" algn="ctr">
            <a:solidFill>
              <a:srgbClr val="B20E1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17" name="OTLSHAPE_M_97a9ce1632384ab09936dd9d5956f87f_Connector1">
            <a:extLst>
              <a:ext uri="{FF2B5EF4-FFF2-40B4-BE49-F238E27FC236}">
                <a16:creationId xmlns:a16="http://schemas.microsoft.com/office/drawing/2014/main" id="{A4DA5623-90D4-42DD-A4E2-4E5639E21FE2}"/>
              </a:ext>
            </a:extLst>
          </p:cNvPr>
          <p:cNvCxnSpPr/>
          <p:nvPr>
            <p:custDataLst>
              <p:tags r:id="rId5"/>
            </p:custDataLst>
          </p:nvPr>
        </p:nvCxnSpPr>
        <p:spPr>
          <a:xfrm>
            <a:off x="2827244" y="3516834"/>
            <a:ext cx="0" cy="502349"/>
          </a:xfrm>
          <a:prstGeom prst="line">
            <a:avLst/>
          </a:prstGeom>
          <a:ln w="9525" cap="flat" cmpd="sng" algn="ctr">
            <a:solidFill>
              <a:srgbClr val="B20E1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00" name="OTLSHAPE_TB_00000000000000000000000000000000_RightEndCaps">
            <a:extLst>
              <a:ext uri="{FF2B5EF4-FFF2-40B4-BE49-F238E27FC236}">
                <a16:creationId xmlns:a16="http://schemas.microsoft.com/office/drawing/2014/main" id="{2F72F157-143B-4E28-830E-DC2DF3BB5F9D}"/>
              </a:ext>
            </a:extLst>
          </p:cNvPr>
          <p:cNvSpPr txBox="1"/>
          <p:nvPr>
            <p:custDataLst>
              <p:tags r:id="rId6"/>
            </p:custDataLst>
          </p:nvPr>
        </p:nvSpPr>
        <p:spPr>
          <a:xfrm>
            <a:off x="7591231" y="4449419"/>
            <a:ext cx="338298" cy="207749"/>
          </a:xfrm>
          <a:prstGeom prst="rect">
            <a:avLst/>
          </a:prstGeom>
          <a:noFill/>
        </p:spPr>
        <p:txBody>
          <a:bodyPr vert="horz" wrap="none" lIns="0" tIns="0" rIns="0" bIns="0" rtlCol="0" anchor="ctr" anchorCtr="0">
            <a:spAutoFit/>
          </a:bodyPr>
          <a:lstStyle/>
          <a:p>
            <a:pPr algn="ctr" defTabSz="685800" rtl="0"/>
            <a:r>
              <a:rPr lang="en-US" sz="1350" b="1" kern="1200" spc="-28" dirty="0">
                <a:solidFill>
                  <a:srgbClr val="ED7D31"/>
                </a:solidFill>
                <a:latin typeface="Calibri" panose="020F0502020204030204" pitchFamily="34" charset="0"/>
                <a:cs typeface="+mn-cs"/>
              </a:rPr>
              <a:t>2020</a:t>
            </a:r>
          </a:p>
        </p:txBody>
      </p:sp>
      <p:sp>
        <p:nvSpPr>
          <p:cNvPr id="2001" name="OTLSHAPE_TB_00000000000000000000000000000000_ScaleContainer">
            <a:extLst>
              <a:ext uri="{FF2B5EF4-FFF2-40B4-BE49-F238E27FC236}">
                <a16:creationId xmlns:a16="http://schemas.microsoft.com/office/drawing/2014/main" id="{0966ABE0-641A-4E07-B210-E94703B80646}"/>
              </a:ext>
            </a:extLst>
          </p:cNvPr>
          <p:cNvSpPr/>
          <p:nvPr>
            <p:custDataLst>
              <p:tags r:id="rId7"/>
            </p:custDataLst>
          </p:nvPr>
        </p:nvSpPr>
        <p:spPr>
          <a:xfrm>
            <a:off x="527297" y="4066807"/>
            <a:ext cx="7886700" cy="190500"/>
          </a:xfrm>
          <a:prstGeom prst="roundRect">
            <a:avLst/>
          </a:prstGeom>
          <a:gradFill flip="none" rotWithShape="1">
            <a:gsLst>
              <a:gs pos="0">
                <a:srgbClr val="44546A"/>
              </a:gs>
              <a:gs pos="100000">
                <a:srgbClr val="52667F"/>
              </a:gs>
            </a:gsLst>
            <a:lin ang="5400000" scaled="1"/>
            <a:tileRect/>
          </a:gradFill>
          <a:ln w="12700" cap="flat" cmpd="sng" algn="ctr">
            <a:noFill/>
            <a:prstDash val="solid"/>
            <a:miter lim="800000"/>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prstClr val="white"/>
              </a:solidFill>
              <a:latin typeface="Calibri" panose="020F0502020204030204"/>
            </a:endParaRPr>
          </a:p>
        </p:txBody>
      </p:sp>
      <p:sp>
        <p:nvSpPr>
          <p:cNvPr id="2002" name="OTLSHAPE_TB_00000000000000000000000000000000_ElapsedTime">
            <a:extLst>
              <a:ext uri="{FF2B5EF4-FFF2-40B4-BE49-F238E27FC236}">
                <a16:creationId xmlns:a16="http://schemas.microsoft.com/office/drawing/2014/main" id="{8506D7C2-E160-492F-A7E4-AD2D70AA7E7F}"/>
              </a:ext>
            </a:extLst>
          </p:cNvPr>
          <p:cNvSpPr/>
          <p:nvPr>
            <p:custDataLst>
              <p:tags r:id="rId8"/>
            </p:custDataLst>
          </p:nvPr>
        </p:nvSpPr>
        <p:spPr>
          <a:xfrm>
            <a:off x="527296" y="4219208"/>
            <a:ext cx="1804538" cy="38099"/>
          </a:xfrm>
          <a:prstGeom prst="roundRect">
            <a:avLst/>
          </a:prstGeom>
          <a:solidFill>
            <a:srgbClr val="FF0000">
              <a:alpha val="74902"/>
            </a:srgbClr>
          </a:solidFill>
          <a:ln w="12700" cap="flat" cmpd="sng" algn="ctr">
            <a:noFill/>
            <a:prstDash val="solid"/>
            <a:miter lim="800000"/>
          </a:ln>
          <a:effectLst/>
          <a:scene3d>
            <a:camera prst="orthographicFront"/>
            <a:lightRig rig="threePt" dir="t">
              <a:rot lat="0" lon="0" rev="0"/>
            </a:lightRig>
          </a:scene3d>
          <a:sp3d>
            <a:bevelT w="12700" h="139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prstClr val="white"/>
              </a:solidFill>
              <a:latin typeface="Calibri" panose="020F0502020204030204"/>
            </a:endParaRPr>
          </a:p>
        </p:txBody>
      </p:sp>
      <p:sp>
        <p:nvSpPr>
          <p:cNvPr id="2003" name="OTLSHAPE_TB_00000000000000000000000000000000_TodayMarkerShape">
            <a:extLst>
              <a:ext uri="{FF2B5EF4-FFF2-40B4-BE49-F238E27FC236}">
                <a16:creationId xmlns:a16="http://schemas.microsoft.com/office/drawing/2014/main" id="{5E2AFEA9-0613-4D69-8727-FD89E98CAD7F}"/>
              </a:ext>
            </a:extLst>
          </p:cNvPr>
          <p:cNvSpPr/>
          <p:nvPr>
            <p:custDataLst>
              <p:tags r:id="rId9"/>
            </p:custDataLst>
          </p:nvPr>
        </p:nvSpPr>
        <p:spPr>
          <a:xfrm>
            <a:off x="2305965" y="4257308"/>
            <a:ext cx="57150" cy="63500"/>
          </a:xfrm>
          <a:prstGeom prst="triangle">
            <a:avLst/>
          </a:prstGeom>
          <a:solidFill>
            <a:srgbClr val="FF0000"/>
          </a:solidFill>
          <a:ln w="12700" cap="flat" cmpd="sng" algn="ctr">
            <a:noFill/>
            <a:prstDash val="solid"/>
            <a:miter lim="800000"/>
          </a:ln>
          <a:effectLst>
            <a:outerShdw>
              <a:scrgbClr r="0" g="0" b="0">
                <a:alpha val="50000"/>
              </a:scrgbClr>
            </a:out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prstClr val="white"/>
              </a:solidFill>
              <a:latin typeface="Calibri" panose="020F0502020204030204"/>
            </a:endParaRPr>
          </a:p>
        </p:txBody>
      </p:sp>
      <p:sp>
        <p:nvSpPr>
          <p:cNvPr id="2004" name="OTLSHAPE_TB_00000000000000000000000000000000_TodayMarkerText">
            <a:extLst>
              <a:ext uri="{FF2B5EF4-FFF2-40B4-BE49-F238E27FC236}">
                <a16:creationId xmlns:a16="http://schemas.microsoft.com/office/drawing/2014/main" id="{9D437F20-FEBF-40F6-A004-50D64209CDA1}"/>
              </a:ext>
            </a:extLst>
          </p:cNvPr>
          <p:cNvSpPr txBox="1"/>
          <p:nvPr>
            <p:custDataLst>
              <p:tags r:id="rId10"/>
            </p:custDataLst>
          </p:nvPr>
        </p:nvSpPr>
        <p:spPr>
          <a:xfrm>
            <a:off x="2196415" y="4321329"/>
            <a:ext cx="279564" cy="138499"/>
          </a:xfrm>
          <a:prstGeom prst="rect">
            <a:avLst/>
          </a:prstGeom>
          <a:noFill/>
        </p:spPr>
        <p:txBody>
          <a:bodyPr vert="horz" wrap="none" lIns="0" tIns="0" rIns="0" bIns="0" rtlCol="0" anchor="ctr" anchorCtr="0">
            <a:spAutoFit/>
          </a:bodyPr>
          <a:lstStyle/>
          <a:p>
            <a:pPr algn="ctr" defTabSz="685800" rtl="0"/>
            <a:r>
              <a:rPr lang="en-US" sz="900" kern="1200" spc="-9" dirty="0">
                <a:solidFill>
                  <a:prstClr val="black"/>
                </a:solidFill>
                <a:latin typeface="Calibri" panose="020F0502020204030204" pitchFamily="34" charset="0"/>
                <a:cs typeface="+mn-cs"/>
              </a:rPr>
              <a:t>Today</a:t>
            </a:r>
          </a:p>
        </p:txBody>
      </p:sp>
      <p:sp>
        <p:nvSpPr>
          <p:cNvPr id="2005" name="OTLSHAPE_TB_00000000000000000000000000000000_TimescaleInterval1">
            <a:extLst>
              <a:ext uri="{FF2B5EF4-FFF2-40B4-BE49-F238E27FC236}">
                <a16:creationId xmlns:a16="http://schemas.microsoft.com/office/drawing/2014/main" id="{D86F50D8-6757-4E85-ABDE-8EF26A85CC78}"/>
              </a:ext>
            </a:extLst>
          </p:cNvPr>
          <p:cNvSpPr txBox="1"/>
          <p:nvPr>
            <p:custDataLst>
              <p:tags r:id="rId11"/>
            </p:custDataLst>
          </p:nvPr>
        </p:nvSpPr>
        <p:spPr>
          <a:xfrm>
            <a:off x="574921" y="4095382"/>
            <a:ext cx="191495" cy="133350"/>
          </a:xfrm>
          <a:prstGeom prst="rect">
            <a:avLst/>
          </a:prstGeom>
          <a:noFill/>
        </p:spPr>
        <p:txBody>
          <a:bodyPr vert="horz" wrap="none" lIns="0" tIns="0" rIns="0" bIns="0" rtlCol="0" anchor="ctr" anchorCtr="0">
            <a:noAutofit/>
          </a:bodyPr>
          <a:lstStyle/>
          <a:p>
            <a:pPr defTabSz="685800" rtl="0"/>
            <a:r>
              <a:rPr lang="en-US" sz="1050" kern="1200" spc="-21">
                <a:solidFill>
                  <a:prstClr val="white"/>
                </a:solidFill>
                <a:latin typeface="Calibri" panose="020F0502020204030204" pitchFamily="34" charset="0"/>
                <a:cs typeface="+mn-cs"/>
              </a:rPr>
              <a:t>Sep</a:t>
            </a:r>
          </a:p>
        </p:txBody>
      </p:sp>
      <p:sp>
        <p:nvSpPr>
          <p:cNvPr id="2006" name="OTLSHAPE_TB_00000000000000000000000000000000_TimescaleInterval2">
            <a:extLst>
              <a:ext uri="{FF2B5EF4-FFF2-40B4-BE49-F238E27FC236}">
                <a16:creationId xmlns:a16="http://schemas.microsoft.com/office/drawing/2014/main" id="{9472AB9E-205C-4B8A-95B5-4EB9676848C4}"/>
              </a:ext>
            </a:extLst>
          </p:cNvPr>
          <p:cNvSpPr txBox="1"/>
          <p:nvPr>
            <p:custDataLst>
              <p:tags r:id="rId12"/>
            </p:custDataLst>
          </p:nvPr>
        </p:nvSpPr>
        <p:spPr>
          <a:xfrm>
            <a:off x="1453378" y="4095382"/>
            <a:ext cx="209576" cy="133350"/>
          </a:xfrm>
          <a:prstGeom prst="rect">
            <a:avLst/>
          </a:prstGeom>
          <a:noFill/>
        </p:spPr>
        <p:txBody>
          <a:bodyPr vert="horz" wrap="none" lIns="0" tIns="0" rIns="0" bIns="0" rtlCol="0" anchor="ctr" anchorCtr="0">
            <a:noAutofit/>
          </a:bodyPr>
          <a:lstStyle/>
          <a:p>
            <a:pPr defTabSz="685800" rtl="0"/>
            <a:r>
              <a:rPr lang="en-US" sz="1050" kern="1200" spc="-23">
                <a:solidFill>
                  <a:prstClr val="white"/>
                </a:solidFill>
                <a:latin typeface="Calibri" panose="020F0502020204030204" pitchFamily="34" charset="0"/>
                <a:cs typeface="+mn-cs"/>
              </a:rPr>
              <a:t>Nov</a:t>
            </a:r>
          </a:p>
        </p:txBody>
      </p:sp>
      <p:sp>
        <p:nvSpPr>
          <p:cNvPr id="2007" name="OTLSHAPE_TB_00000000000000000000000000000000_TimescaleInterval3">
            <a:extLst>
              <a:ext uri="{FF2B5EF4-FFF2-40B4-BE49-F238E27FC236}">
                <a16:creationId xmlns:a16="http://schemas.microsoft.com/office/drawing/2014/main" id="{4D51C6DE-BD81-422F-9FBA-77E8976D658C}"/>
              </a:ext>
            </a:extLst>
          </p:cNvPr>
          <p:cNvSpPr txBox="1"/>
          <p:nvPr>
            <p:custDataLst>
              <p:tags r:id="rId13"/>
            </p:custDataLst>
          </p:nvPr>
        </p:nvSpPr>
        <p:spPr>
          <a:xfrm>
            <a:off x="2331835" y="4095382"/>
            <a:ext cx="172211" cy="133350"/>
          </a:xfrm>
          <a:prstGeom prst="rect">
            <a:avLst/>
          </a:prstGeom>
          <a:noFill/>
        </p:spPr>
        <p:txBody>
          <a:bodyPr vert="horz" wrap="none" lIns="0" tIns="0" rIns="0" bIns="0" rtlCol="0" anchor="ctr" anchorCtr="0">
            <a:noAutofit/>
          </a:bodyPr>
          <a:lstStyle/>
          <a:p>
            <a:pPr defTabSz="685800" rtl="0"/>
            <a:r>
              <a:rPr lang="en-US" sz="1050" kern="1200" spc="-23">
                <a:solidFill>
                  <a:prstClr val="white"/>
                </a:solidFill>
                <a:latin typeface="Calibri" panose="020F0502020204030204" pitchFamily="34" charset="0"/>
                <a:cs typeface="+mn-cs"/>
              </a:rPr>
              <a:t>Jan</a:t>
            </a:r>
          </a:p>
        </p:txBody>
      </p:sp>
      <p:sp>
        <p:nvSpPr>
          <p:cNvPr id="2008" name="OTLSHAPE_TB_00000000000000000000000000000000_TimescaleInterval4">
            <a:extLst>
              <a:ext uri="{FF2B5EF4-FFF2-40B4-BE49-F238E27FC236}">
                <a16:creationId xmlns:a16="http://schemas.microsoft.com/office/drawing/2014/main" id="{B6A1D472-1FEC-4419-AF7F-FC3E4A232492}"/>
              </a:ext>
            </a:extLst>
          </p:cNvPr>
          <p:cNvSpPr txBox="1"/>
          <p:nvPr>
            <p:custDataLst>
              <p:tags r:id="rId14"/>
            </p:custDataLst>
          </p:nvPr>
        </p:nvSpPr>
        <p:spPr>
          <a:xfrm>
            <a:off x="3181488" y="4095382"/>
            <a:ext cx="227226" cy="133350"/>
          </a:xfrm>
          <a:prstGeom prst="rect">
            <a:avLst/>
          </a:prstGeom>
          <a:noFill/>
        </p:spPr>
        <p:txBody>
          <a:bodyPr vert="horz" wrap="none" lIns="0" tIns="0" rIns="0" bIns="0" rtlCol="0" anchor="ctr" anchorCtr="0">
            <a:noAutofit/>
          </a:bodyPr>
          <a:lstStyle/>
          <a:p>
            <a:pPr defTabSz="685800" rtl="0"/>
            <a:r>
              <a:rPr lang="en-US" sz="1050" kern="1200" spc="-23">
                <a:solidFill>
                  <a:prstClr val="white"/>
                </a:solidFill>
                <a:latin typeface="Calibri" panose="020F0502020204030204" pitchFamily="34" charset="0"/>
                <a:cs typeface="+mn-cs"/>
              </a:rPr>
              <a:t>Mar</a:t>
            </a:r>
          </a:p>
        </p:txBody>
      </p:sp>
      <p:sp>
        <p:nvSpPr>
          <p:cNvPr id="2009" name="OTLSHAPE_TB_00000000000000000000000000000000_TimescaleInterval5">
            <a:extLst>
              <a:ext uri="{FF2B5EF4-FFF2-40B4-BE49-F238E27FC236}">
                <a16:creationId xmlns:a16="http://schemas.microsoft.com/office/drawing/2014/main" id="{EE78062E-0136-4AA5-BD29-18793472A366}"/>
              </a:ext>
            </a:extLst>
          </p:cNvPr>
          <p:cNvSpPr txBox="1"/>
          <p:nvPr>
            <p:custDataLst>
              <p:tags r:id="rId15"/>
            </p:custDataLst>
          </p:nvPr>
        </p:nvSpPr>
        <p:spPr>
          <a:xfrm>
            <a:off x="4059944" y="4095382"/>
            <a:ext cx="239153" cy="133350"/>
          </a:xfrm>
          <a:prstGeom prst="rect">
            <a:avLst/>
          </a:prstGeom>
          <a:noFill/>
        </p:spPr>
        <p:txBody>
          <a:bodyPr vert="horz" wrap="none" lIns="0" tIns="0" rIns="0" bIns="0" rtlCol="0" anchor="ctr" anchorCtr="0">
            <a:noAutofit/>
          </a:bodyPr>
          <a:lstStyle/>
          <a:p>
            <a:pPr defTabSz="685800" rtl="0"/>
            <a:r>
              <a:rPr lang="en-US" sz="1050" kern="1200" spc="-23">
                <a:solidFill>
                  <a:prstClr val="white"/>
                </a:solidFill>
                <a:latin typeface="Calibri" panose="020F0502020204030204" pitchFamily="34" charset="0"/>
                <a:cs typeface="+mn-cs"/>
              </a:rPr>
              <a:t>May</a:t>
            </a:r>
          </a:p>
        </p:txBody>
      </p:sp>
      <p:sp>
        <p:nvSpPr>
          <p:cNvPr id="2010" name="OTLSHAPE_TB_00000000000000000000000000000000_TimescaleInterval6">
            <a:extLst>
              <a:ext uri="{FF2B5EF4-FFF2-40B4-BE49-F238E27FC236}">
                <a16:creationId xmlns:a16="http://schemas.microsoft.com/office/drawing/2014/main" id="{1D9EEBF8-D0AE-43CF-AF72-87A4BE51048D}"/>
              </a:ext>
            </a:extLst>
          </p:cNvPr>
          <p:cNvSpPr txBox="1"/>
          <p:nvPr>
            <p:custDataLst>
              <p:tags r:id="rId16"/>
            </p:custDataLst>
          </p:nvPr>
        </p:nvSpPr>
        <p:spPr>
          <a:xfrm>
            <a:off x="4938400" y="4095382"/>
            <a:ext cx="139702" cy="133350"/>
          </a:xfrm>
          <a:prstGeom prst="rect">
            <a:avLst/>
          </a:prstGeom>
          <a:noFill/>
        </p:spPr>
        <p:txBody>
          <a:bodyPr vert="horz" wrap="none" lIns="0" tIns="0" rIns="0" bIns="0" rtlCol="0" anchor="ctr" anchorCtr="0">
            <a:noAutofit/>
          </a:bodyPr>
          <a:lstStyle/>
          <a:p>
            <a:pPr defTabSz="685800" rtl="0"/>
            <a:r>
              <a:rPr lang="en-US" sz="1050" kern="1200" spc="-23">
                <a:solidFill>
                  <a:prstClr val="white"/>
                </a:solidFill>
                <a:latin typeface="Calibri" panose="020F0502020204030204" pitchFamily="34" charset="0"/>
                <a:cs typeface="+mn-cs"/>
              </a:rPr>
              <a:t>Jul</a:t>
            </a:r>
          </a:p>
        </p:txBody>
      </p:sp>
      <p:sp>
        <p:nvSpPr>
          <p:cNvPr id="2011" name="OTLSHAPE_TB_00000000000000000000000000000000_TimescaleInterval7">
            <a:extLst>
              <a:ext uri="{FF2B5EF4-FFF2-40B4-BE49-F238E27FC236}">
                <a16:creationId xmlns:a16="http://schemas.microsoft.com/office/drawing/2014/main" id="{81FDD1B6-3687-4DF8-84D2-2CC4FD04A400}"/>
              </a:ext>
            </a:extLst>
          </p:cNvPr>
          <p:cNvSpPr txBox="1"/>
          <p:nvPr>
            <p:custDataLst>
              <p:tags r:id="rId17"/>
            </p:custDataLst>
          </p:nvPr>
        </p:nvSpPr>
        <p:spPr>
          <a:xfrm>
            <a:off x="5831257" y="4095382"/>
            <a:ext cx="191495" cy="133350"/>
          </a:xfrm>
          <a:prstGeom prst="rect">
            <a:avLst/>
          </a:prstGeom>
          <a:noFill/>
        </p:spPr>
        <p:txBody>
          <a:bodyPr vert="horz" wrap="none" lIns="0" tIns="0" rIns="0" bIns="0" rtlCol="0" anchor="ctr" anchorCtr="0">
            <a:noAutofit/>
          </a:bodyPr>
          <a:lstStyle/>
          <a:p>
            <a:pPr defTabSz="685800" rtl="0"/>
            <a:r>
              <a:rPr lang="en-US" sz="1050" kern="1200" spc="-21">
                <a:solidFill>
                  <a:prstClr val="white"/>
                </a:solidFill>
                <a:latin typeface="Calibri" panose="020F0502020204030204" pitchFamily="34" charset="0"/>
                <a:cs typeface="+mn-cs"/>
              </a:rPr>
              <a:t>Sep</a:t>
            </a:r>
          </a:p>
        </p:txBody>
      </p:sp>
      <p:sp>
        <p:nvSpPr>
          <p:cNvPr id="2012" name="OTLSHAPE_TB_00000000000000000000000000000000_TimescaleInterval8">
            <a:extLst>
              <a:ext uri="{FF2B5EF4-FFF2-40B4-BE49-F238E27FC236}">
                <a16:creationId xmlns:a16="http://schemas.microsoft.com/office/drawing/2014/main" id="{1E940735-0921-49D3-B7AF-4C0274271A86}"/>
              </a:ext>
            </a:extLst>
          </p:cNvPr>
          <p:cNvSpPr txBox="1"/>
          <p:nvPr>
            <p:custDataLst>
              <p:tags r:id="rId18"/>
            </p:custDataLst>
          </p:nvPr>
        </p:nvSpPr>
        <p:spPr>
          <a:xfrm>
            <a:off x="6709714" y="4095382"/>
            <a:ext cx="209576" cy="133350"/>
          </a:xfrm>
          <a:prstGeom prst="rect">
            <a:avLst/>
          </a:prstGeom>
          <a:noFill/>
        </p:spPr>
        <p:txBody>
          <a:bodyPr vert="horz" wrap="none" lIns="0" tIns="0" rIns="0" bIns="0" rtlCol="0" anchor="ctr" anchorCtr="0">
            <a:noAutofit/>
          </a:bodyPr>
          <a:lstStyle/>
          <a:p>
            <a:pPr defTabSz="685800" rtl="0"/>
            <a:r>
              <a:rPr lang="en-US" sz="1050" kern="1200" spc="-23">
                <a:solidFill>
                  <a:prstClr val="white"/>
                </a:solidFill>
                <a:latin typeface="Calibri" panose="020F0502020204030204" pitchFamily="34" charset="0"/>
                <a:cs typeface="+mn-cs"/>
              </a:rPr>
              <a:t>Nov</a:t>
            </a:r>
          </a:p>
        </p:txBody>
      </p:sp>
      <p:sp>
        <p:nvSpPr>
          <p:cNvPr id="2013" name="OTLSHAPE_TB_00000000000000000000000000000000_TimescaleInterval9">
            <a:extLst>
              <a:ext uri="{FF2B5EF4-FFF2-40B4-BE49-F238E27FC236}">
                <a16:creationId xmlns:a16="http://schemas.microsoft.com/office/drawing/2014/main" id="{9EF16B34-61A1-4850-90E8-A442DB042E71}"/>
              </a:ext>
            </a:extLst>
          </p:cNvPr>
          <p:cNvSpPr txBox="1"/>
          <p:nvPr>
            <p:custDataLst>
              <p:tags r:id="rId19"/>
            </p:custDataLst>
          </p:nvPr>
        </p:nvSpPr>
        <p:spPr>
          <a:xfrm>
            <a:off x="7588169" y="4095382"/>
            <a:ext cx="172211" cy="133350"/>
          </a:xfrm>
          <a:prstGeom prst="rect">
            <a:avLst/>
          </a:prstGeom>
          <a:noFill/>
        </p:spPr>
        <p:txBody>
          <a:bodyPr vert="horz" wrap="none" lIns="0" tIns="0" rIns="0" bIns="0" rtlCol="0" anchor="ctr" anchorCtr="0">
            <a:noAutofit/>
          </a:bodyPr>
          <a:lstStyle/>
          <a:p>
            <a:pPr defTabSz="685800" rtl="0"/>
            <a:r>
              <a:rPr lang="en-US" sz="1050" kern="1200" spc="-23">
                <a:solidFill>
                  <a:prstClr val="white"/>
                </a:solidFill>
                <a:latin typeface="Calibri" panose="020F0502020204030204" pitchFamily="34" charset="0"/>
                <a:cs typeface="+mn-cs"/>
              </a:rPr>
              <a:t>Jan</a:t>
            </a:r>
          </a:p>
        </p:txBody>
      </p:sp>
      <p:sp>
        <p:nvSpPr>
          <p:cNvPr id="2014" name="OTLSHAPE_TB_00000000000000000000000000000000_ScaleMarking1">
            <a:extLst>
              <a:ext uri="{FF2B5EF4-FFF2-40B4-BE49-F238E27FC236}">
                <a16:creationId xmlns:a16="http://schemas.microsoft.com/office/drawing/2014/main" id="{59D73645-C543-4749-B5DE-A1CF50AEBD7F}"/>
              </a:ext>
            </a:extLst>
          </p:cNvPr>
          <p:cNvSpPr txBox="1"/>
          <p:nvPr>
            <p:custDataLst>
              <p:tags r:id="rId20"/>
            </p:custDataLst>
          </p:nvPr>
        </p:nvSpPr>
        <p:spPr>
          <a:xfrm>
            <a:off x="490588" y="4451950"/>
            <a:ext cx="338298" cy="207749"/>
          </a:xfrm>
          <a:prstGeom prst="rect">
            <a:avLst/>
          </a:prstGeom>
          <a:noFill/>
        </p:spPr>
        <p:txBody>
          <a:bodyPr vert="horz" wrap="none" lIns="0" tIns="0" rIns="0" bIns="0" rtlCol="0" anchor="ctr" anchorCtr="0">
            <a:spAutoFit/>
          </a:bodyPr>
          <a:lstStyle>
            <a:defPPr>
              <a:defRPr lang="en-US"/>
            </a:defPPr>
            <a:lvl1pPr algn="ctr">
              <a:defRPr b="1" spc="-38">
                <a:solidFill>
                  <a:schemeClr val="accent2"/>
                </a:solidFill>
                <a:latin typeface="Calibri" panose="020F0502020204030204" pitchFamily="34" charset="0"/>
              </a:defRPr>
            </a:lvl1pPr>
          </a:lstStyle>
          <a:p>
            <a:pPr defTabSz="685800" rtl="0"/>
            <a:r>
              <a:rPr lang="en-US" sz="1350" kern="1200" spc="-28" dirty="0">
                <a:solidFill>
                  <a:srgbClr val="ED7D31"/>
                </a:solidFill>
                <a:cs typeface="+mn-cs"/>
              </a:rPr>
              <a:t>2018</a:t>
            </a:r>
          </a:p>
        </p:txBody>
      </p:sp>
      <p:sp>
        <p:nvSpPr>
          <p:cNvPr id="2015" name="OTLSHAPE_TB_00000000000000000000000000000000_ScaleMarking2">
            <a:extLst>
              <a:ext uri="{FF2B5EF4-FFF2-40B4-BE49-F238E27FC236}">
                <a16:creationId xmlns:a16="http://schemas.microsoft.com/office/drawing/2014/main" id="{939C52DF-F65B-413A-B7F8-C3EBD3E32322}"/>
              </a:ext>
            </a:extLst>
          </p:cNvPr>
          <p:cNvSpPr txBox="1"/>
          <p:nvPr>
            <p:custDataLst>
              <p:tags r:id="rId21"/>
            </p:custDataLst>
          </p:nvPr>
        </p:nvSpPr>
        <p:spPr>
          <a:xfrm>
            <a:off x="2318814" y="4476240"/>
            <a:ext cx="264881" cy="162782"/>
          </a:xfrm>
          <a:prstGeom prst="rect">
            <a:avLst/>
          </a:prstGeom>
          <a:noFill/>
        </p:spPr>
        <p:txBody>
          <a:bodyPr vert="horz" wrap="none" lIns="0" tIns="0" rIns="0" bIns="0" rtlCol="0" anchor="ctr" anchorCtr="0">
            <a:noAutofit/>
          </a:bodyPr>
          <a:lstStyle/>
          <a:p>
            <a:pPr defTabSz="685800" rtl="0"/>
            <a:r>
              <a:rPr lang="en-US" sz="1350" b="1" kern="1200" spc="-28" dirty="0">
                <a:solidFill>
                  <a:srgbClr val="ED7D31"/>
                </a:solidFill>
                <a:latin typeface="Calibri" panose="020F0502020204030204" pitchFamily="34" charset="0"/>
                <a:cs typeface="+mn-cs"/>
              </a:rPr>
              <a:t>2019</a:t>
            </a:r>
          </a:p>
        </p:txBody>
      </p:sp>
      <p:sp>
        <p:nvSpPr>
          <p:cNvPr id="2022" name="OTLSHAPE_M_fcb8b5df939f4e068ba59f155f7fed4a_Title">
            <a:extLst>
              <a:ext uri="{FF2B5EF4-FFF2-40B4-BE49-F238E27FC236}">
                <a16:creationId xmlns:a16="http://schemas.microsoft.com/office/drawing/2014/main" id="{29DD9716-7859-43D2-8717-64A6F214251C}"/>
              </a:ext>
            </a:extLst>
          </p:cNvPr>
          <p:cNvSpPr txBox="1"/>
          <p:nvPr>
            <p:custDataLst>
              <p:tags r:id="rId22"/>
            </p:custDataLst>
          </p:nvPr>
        </p:nvSpPr>
        <p:spPr>
          <a:xfrm>
            <a:off x="1965278" y="3584109"/>
            <a:ext cx="714375" cy="161583"/>
          </a:xfrm>
          <a:prstGeom prst="rect">
            <a:avLst/>
          </a:prstGeom>
          <a:noFill/>
        </p:spPr>
        <p:txBody>
          <a:bodyPr vert="horz" wrap="square" lIns="0" tIns="0" rIns="0" bIns="0" rtlCol="0" anchor="ctr" anchorCtr="0">
            <a:spAutoFit/>
          </a:bodyPr>
          <a:lstStyle/>
          <a:p>
            <a:pPr algn="ctr" defTabSz="685800" rtl="0"/>
            <a:r>
              <a:rPr lang="en-US" sz="1050" b="1" kern="1200" spc="-6" dirty="0">
                <a:solidFill>
                  <a:prstClr val="black"/>
                </a:solidFill>
                <a:latin typeface="Calibri" panose="020F0502020204030204" pitchFamily="34" charset="0"/>
                <a:cs typeface="+mn-cs"/>
              </a:rPr>
              <a:t>LS 1</a:t>
            </a:r>
          </a:p>
        </p:txBody>
      </p:sp>
      <p:sp>
        <p:nvSpPr>
          <p:cNvPr id="2023" name="OTLSHAPE_M_fcb8b5df939f4e068ba59f155f7fed4a_Date">
            <a:extLst>
              <a:ext uri="{FF2B5EF4-FFF2-40B4-BE49-F238E27FC236}">
                <a16:creationId xmlns:a16="http://schemas.microsoft.com/office/drawing/2014/main" id="{9977ECD3-7361-429A-B3CC-B6EF7D856D12}"/>
              </a:ext>
            </a:extLst>
          </p:cNvPr>
          <p:cNvSpPr txBox="1"/>
          <p:nvPr>
            <p:custDataLst>
              <p:tags r:id="rId23"/>
            </p:custDataLst>
          </p:nvPr>
        </p:nvSpPr>
        <p:spPr>
          <a:xfrm>
            <a:off x="2114027" y="3765863"/>
            <a:ext cx="409575" cy="138499"/>
          </a:xfrm>
          <a:prstGeom prst="rect">
            <a:avLst/>
          </a:prstGeom>
          <a:noFill/>
        </p:spPr>
        <p:txBody>
          <a:bodyPr vert="horz" wrap="square" lIns="0" tIns="0" rIns="0" bIns="0" rtlCol="0" anchor="ctr" anchorCtr="0">
            <a:spAutoFit/>
          </a:bodyPr>
          <a:lstStyle/>
          <a:p>
            <a:pPr algn="ctr" defTabSz="685800" rtl="0"/>
            <a:r>
              <a:rPr lang="en-US" sz="900" kern="1200" spc="-9">
                <a:solidFill>
                  <a:srgbClr val="44546A"/>
                </a:solidFill>
                <a:latin typeface="Calibri" panose="020F0502020204030204" pitchFamily="34" charset="0"/>
                <a:cs typeface="+mn-cs"/>
              </a:rPr>
              <a:t>Jan 2019</a:t>
            </a:r>
          </a:p>
        </p:txBody>
      </p:sp>
      <p:sp>
        <p:nvSpPr>
          <p:cNvPr id="2024" name="OTLSHAPE_M_fcb8b5df939f4e068ba59f155f7fed4a_Shape">
            <a:extLst>
              <a:ext uri="{FF2B5EF4-FFF2-40B4-BE49-F238E27FC236}">
                <a16:creationId xmlns:a16="http://schemas.microsoft.com/office/drawing/2014/main" id="{0BB20DD6-E52E-438A-A423-C54769DB9091}"/>
              </a:ext>
            </a:extLst>
          </p:cNvPr>
          <p:cNvSpPr/>
          <p:nvPr>
            <p:custDataLst>
              <p:tags r:id="rId24"/>
            </p:custDataLst>
          </p:nvPr>
        </p:nvSpPr>
        <p:spPr>
          <a:xfrm>
            <a:off x="2237486" y="3923932"/>
            <a:ext cx="171450" cy="190500"/>
          </a:xfrm>
          <a:prstGeom prst="diamond">
            <a:avLst/>
          </a:prstGeom>
          <a:solidFill>
            <a:srgbClr val="B20E12"/>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prstClr val="white"/>
              </a:solidFill>
              <a:latin typeface="Calibri" panose="020F0502020204030204"/>
            </a:endParaRPr>
          </a:p>
        </p:txBody>
      </p:sp>
      <p:sp>
        <p:nvSpPr>
          <p:cNvPr id="2025" name="OTLSHAPE_M_97a9ce1632384ab09936dd9d5956f87f_Title">
            <a:extLst>
              <a:ext uri="{FF2B5EF4-FFF2-40B4-BE49-F238E27FC236}">
                <a16:creationId xmlns:a16="http://schemas.microsoft.com/office/drawing/2014/main" id="{F6EB9C7A-AEBA-4EA4-BBA3-EB8A283DEBA7}"/>
              </a:ext>
            </a:extLst>
          </p:cNvPr>
          <p:cNvSpPr txBox="1"/>
          <p:nvPr>
            <p:custDataLst>
              <p:tags r:id="rId25"/>
            </p:custDataLst>
          </p:nvPr>
        </p:nvSpPr>
        <p:spPr>
          <a:xfrm>
            <a:off x="2469310" y="3177010"/>
            <a:ext cx="714375" cy="161583"/>
          </a:xfrm>
          <a:prstGeom prst="rect">
            <a:avLst/>
          </a:prstGeom>
          <a:noFill/>
        </p:spPr>
        <p:txBody>
          <a:bodyPr vert="horz" wrap="square" lIns="0" tIns="0" rIns="0" bIns="0" rtlCol="0" anchor="ctr" anchorCtr="0">
            <a:spAutoFit/>
          </a:bodyPr>
          <a:lstStyle/>
          <a:p>
            <a:pPr algn="ctr" defTabSz="685800" rtl="0"/>
            <a:r>
              <a:rPr lang="en-US" sz="1050" b="1" kern="1200" spc="-6" dirty="0">
                <a:solidFill>
                  <a:prstClr val="black"/>
                </a:solidFill>
                <a:latin typeface="Calibri" panose="020F0502020204030204" pitchFamily="34" charset="0"/>
                <a:cs typeface="+mn-cs"/>
              </a:rPr>
              <a:t>LS 2</a:t>
            </a:r>
          </a:p>
        </p:txBody>
      </p:sp>
      <p:sp>
        <p:nvSpPr>
          <p:cNvPr id="2026" name="OTLSHAPE_M_97a9ce1632384ab09936dd9d5956f87f_Date">
            <a:extLst>
              <a:ext uri="{FF2B5EF4-FFF2-40B4-BE49-F238E27FC236}">
                <a16:creationId xmlns:a16="http://schemas.microsoft.com/office/drawing/2014/main" id="{020D85F6-C8AF-42F3-9C22-36F0C58D7B9F}"/>
              </a:ext>
            </a:extLst>
          </p:cNvPr>
          <p:cNvSpPr txBox="1"/>
          <p:nvPr>
            <p:custDataLst>
              <p:tags r:id="rId26"/>
            </p:custDataLst>
          </p:nvPr>
        </p:nvSpPr>
        <p:spPr>
          <a:xfrm>
            <a:off x="2609804" y="3358765"/>
            <a:ext cx="428625" cy="138499"/>
          </a:xfrm>
          <a:prstGeom prst="rect">
            <a:avLst/>
          </a:prstGeom>
          <a:noFill/>
        </p:spPr>
        <p:txBody>
          <a:bodyPr vert="horz" wrap="square" lIns="0" tIns="0" rIns="0" bIns="0" rtlCol="0" anchor="ctr" anchorCtr="0">
            <a:spAutoFit/>
          </a:bodyPr>
          <a:lstStyle/>
          <a:p>
            <a:pPr algn="ctr" defTabSz="685800" rtl="0"/>
            <a:r>
              <a:rPr lang="en-US" sz="900" kern="1200" spc="-9">
                <a:solidFill>
                  <a:srgbClr val="44546A"/>
                </a:solidFill>
                <a:latin typeface="Calibri" panose="020F0502020204030204" pitchFamily="34" charset="0"/>
                <a:cs typeface="+mn-cs"/>
              </a:rPr>
              <a:t>Feb 2019</a:t>
            </a:r>
          </a:p>
        </p:txBody>
      </p:sp>
      <p:sp>
        <p:nvSpPr>
          <p:cNvPr id="2027" name="OTLSHAPE_M_97a9ce1632384ab09936dd9d5956f87f_Shape">
            <a:extLst>
              <a:ext uri="{FF2B5EF4-FFF2-40B4-BE49-F238E27FC236}">
                <a16:creationId xmlns:a16="http://schemas.microsoft.com/office/drawing/2014/main" id="{F57052C4-5497-49ED-88C3-A7BBA4B7E9A4}"/>
              </a:ext>
            </a:extLst>
          </p:cNvPr>
          <p:cNvSpPr/>
          <p:nvPr>
            <p:custDataLst>
              <p:tags r:id="rId27"/>
            </p:custDataLst>
          </p:nvPr>
        </p:nvSpPr>
        <p:spPr>
          <a:xfrm>
            <a:off x="2741519" y="3923932"/>
            <a:ext cx="171450" cy="190500"/>
          </a:xfrm>
          <a:prstGeom prst="diamond">
            <a:avLst/>
          </a:prstGeom>
          <a:solidFill>
            <a:srgbClr val="B20E12"/>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prstClr val="white"/>
              </a:solidFill>
              <a:latin typeface="Calibri" panose="020F0502020204030204"/>
            </a:endParaRPr>
          </a:p>
        </p:txBody>
      </p:sp>
      <p:sp>
        <p:nvSpPr>
          <p:cNvPr id="2028" name="OTLSHAPE_M_cc310a72cc9442398f0c31d57d4612bf_Title">
            <a:extLst>
              <a:ext uri="{FF2B5EF4-FFF2-40B4-BE49-F238E27FC236}">
                <a16:creationId xmlns:a16="http://schemas.microsoft.com/office/drawing/2014/main" id="{6000138E-D740-45D6-BCB8-A0B54744B134}"/>
              </a:ext>
            </a:extLst>
          </p:cNvPr>
          <p:cNvSpPr txBox="1"/>
          <p:nvPr>
            <p:custDataLst>
              <p:tags r:id="rId28"/>
            </p:custDataLst>
          </p:nvPr>
        </p:nvSpPr>
        <p:spPr>
          <a:xfrm>
            <a:off x="2872535" y="3584109"/>
            <a:ext cx="714375" cy="161583"/>
          </a:xfrm>
          <a:prstGeom prst="rect">
            <a:avLst/>
          </a:prstGeom>
          <a:noFill/>
        </p:spPr>
        <p:txBody>
          <a:bodyPr vert="horz" wrap="square" lIns="0" tIns="0" rIns="0" bIns="0" rtlCol="0" anchor="ctr" anchorCtr="0">
            <a:spAutoFit/>
          </a:bodyPr>
          <a:lstStyle/>
          <a:p>
            <a:pPr algn="ctr" defTabSz="685800" rtl="0"/>
            <a:r>
              <a:rPr lang="en-US" sz="1050" b="1" kern="1200" spc="-6" dirty="0">
                <a:solidFill>
                  <a:prstClr val="black"/>
                </a:solidFill>
                <a:latin typeface="Calibri" panose="020F0502020204030204" pitchFamily="34" charset="0"/>
                <a:cs typeface="+mn-cs"/>
              </a:rPr>
              <a:t>LS 3</a:t>
            </a:r>
          </a:p>
        </p:txBody>
      </p:sp>
      <p:sp>
        <p:nvSpPr>
          <p:cNvPr id="2029" name="OTLSHAPE_M_cc310a72cc9442398f0c31d57d4612bf_Date">
            <a:extLst>
              <a:ext uri="{FF2B5EF4-FFF2-40B4-BE49-F238E27FC236}">
                <a16:creationId xmlns:a16="http://schemas.microsoft.com/office/drawing/2014/main" id="{A5389CB8-C74E-4C85-9062-7C24966F5D78}"/>
              </a:ext>
            </a:extLst>
          </p:cNvPr>
          <p:cNvSpPr txBox="1"/>
          <p:nvPr>
            <p:custDataLst>
              <p:tags r:id="rId29"/>
            </p:custDataLst>
          </p:nvPr>
        </p:nvSpPr>
        <p:spPr>
          <a:xfrm>
            <a:off x="3000742" y="3765863"/>
            <a:ext cx="457200" cy="138499"/>
          </a:xfrm>
          <a:prstGeom prst="rect">
            <a:avLst/>
          </a:prstGeom>
          <a:noFill/>
        </p:spPr>
        <p:txBody>
          <a:bodyPr vert="horz" wrap="square" lIns="0" tIns="0" rIns="0" bIns="0" rtlCol="0" anchor="ctr" anchorCtr="0">
            <a:spAutoFit/>
          </a:bodyPr>
          <a:lstStyle/>
          <a:p>
            <a:pPr algn="ctr" defTabSz="685800" rtl="0"/>
            <a:r>
              <a:rPr lang="en-US" sz="900" kern="1200" spc="-8">
                <a:solidFill>
                  <a:srgbClr val="44546A"/>
                </a:solidFill>
                <a:latin typeface="Calibri" panose="020F0502020204030204" pitchFamily="34" charset="0"/>
                <a:cs typeface="+mn-cs"/>
              </a:rPr>
              <a:t>Mar 2019</a:t>
            </a:r>
          </a:p>
        </p:txBody>
      </p:sp>
      <p:sp>
        <p:nvSpPr>
          <p:cNvPr id="2030" name="OTLSHAPE_M_cc310a72cc9442398f0c31d57d4612bf_Shape">
            <a:extLst>
              <a:ext uri="{FF2B5EF4-FFF2-40B4-BE49-F238E27FC236}">
                <a16:creationId xmlns:a16="http://schemas.microsoft.com/office/drawing/2014/main" id="{E14822F1-2B78-4420-9B2B-73AD9E4ACF43}"/>
              </a:ext>
            </a:extLst>
          </p:cNvPr>
          <p:cNvSpPr/>
          <p:nvPr>
            <p:custDataLst>
              <p:tags r:id="rId30"/>
            </p:custDataLst>
          </p:nvPr>
        </p:nvSpPr>
        <p:spPr>
          <a:xfrm>
            <a:off x="3144744" y="3923932"/>
            <a:ext cx="171450" cy="190500"/>
          </a:xfrm>
          <a:prstGeom prst="diamond">
            <a:avLst/>
          </a:prstGeom>
          <a:solidFill>
            <a:srgbClr val="B20E12"/>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prstClr val="white"/>
              </a:solidFill>
              <a:latin typeface="Calibri" panose="020F0502020204030204"/>
            </a:endParaRPr>
          </a:p>
        </p:txBody>
      </p:sp>
      <p:sp>
        <p:nvSpPr>
          <p:cNvPr id="2031" name="OTLSHAPE_M_e539ffbdf8294bb7bd672626eb6613ff_Title">
            <a:extLst>
              <a:ext uri="{FF2B5EF4-FFF2-40B4-BE49-F238E27FC236}">
                <a16:creationId xmlns:a16="http://schemas.microsoft.com/office/drawing/2014/main" id="{1E29198B-35BB-4CEC-B2E5-2B69E566D575}"/>
              </a:ext>
            </a:extLst>
          </p:cNvPr>
          <p:cNvSpPr txBox="1"/>
          <p:nvPr>
            <p:custDataLst>
              <p:tags r:id="rId31"/>
            </p:custDataLst>
          </p:nvPr>
        </p:nvSpPr>
        <p:spPr>
          <a:xfrm>
            <a:off x="3195590" y="2769912"/>
            <a:ext cx="1866900" cy="161583"/>
          </a:xfrm>
          <a:prstGeom prst="rect">
            <a:avLst/>
          </a:prstGeom>
          <a:noFill/>
        </p:spPr>
        <p:txBody>
          <a:bodyPr vert="horz" wrap="square" lIns="0" tIns="0" rIns="0" bIns="0" rtlCol="0" anchor="ctr" anchorCtr="0">
            <a:spAutoFit/>
          </a:bodyPr>
          <a:lstStyle/>
          <a:p>
            <a:pPr algn="ctr" defTabSz="685800" rtl="0"/>
            <a:r>
              <a:rPr lang="en-US" sz="1050" b="1" kern="1200" spc="-3" dirty="0">
                <a:solidFill>
                  <a:prstClr val="black"/>
                </a:solidFill>
                <a:latin typeface="Calibri" panose="020F0502020204030204" pitchFamily="34" charset="0"/>
                <a:cs typeface="+mn-cs"/>
              </a:rPr>
              <a:t>LS 4 – review draft TM 1</a:t>
            </a:r>
          </a:p>
        </p:txBody>
      </p:sp>
      <p:sp>
        <p:nvSpPr>
          <p:cNvPr id="2032" name="OTLSHAPE_M_e539ffbdf8294bb7bd672626eb6613ff_Date">
            <a:extLst>
              <a:ext uri="{FF2B5EF4-FFF2-40B4-BE49-F238E27FC236}">
                <a16:creationId xmlns:a16="http://schemas.microsoft.com/office/drawing/2014/main" id="{51C6FB0C-B421-480A-A2D1-17CDB145907A}"/>
              </a:ext>
            </a:extLst>
          </p:cNvPr>
          <p:cNvSpPr txBox="1"/>
          <p:nvPr>
            <p:custDataLst>
              <p:tags r:id="rId32"/>
            </p:custDataLst>
          </p:nvPr>
        </p:nvSpPr>
        <p:spPr>
          <a:xfrm>
            <a:off x="3897710" y="2951666"/>
            <a:ext cx="466725" cy="138499"/>
          </a:xfrm>
          <a:prstGeom prst="rect">
            <a:avLst/>
          </a:prstGeom>
          <a:noFill/>
        </p:spPr>
        <p:txBody>
          <a:bodyPr vert="horz" wrap="square" lIns="0" tIns="0" rIns="0" bIns="0" rtlCol="0" anchor="ctr" anchorCtr="0">
            <a:spAutoFit/>
          </a:bodyPr>
          <a:lstStyle/>
          <a:p>
            <a:pPr algn="ctr" defTabSz="685800" rtl="0"/>
            <a:r>
              <a:rPr lang="en-US" sz="900" kern="1200" spc="-8">
                <a:solidFill>
                  <a:srgbClr val="44546A"/>
                </a:solidFill>
                <a:latin typeface="Calibri" panose="020F0502020204030204" pitchFamily="34" charset="0"/>
                <a:cs typeface="+mn-cs"/>
              </a:rPr>
              <a:t>May 2019</a:t>
            </a:r>
          </a:p>
        </p:txBody>
      </p:sp>
      <p:sp>
        <p:nvSpPr>
          <p:cNvPr id="2033" name="OTLSHAPE_M_e539ffbdf8294bb7bd672626eb6613ff_Shape">
            <a:extLst>
              <a:ext uri="{FF2B5EF4-FFF2-40B4-BE49-F238E27FC236}">
                <a16:creationId xmlns:a16="http://schemas.microsoft.com/office/drawing/2014/main" id="{7F3D6678-FE1F-417F-9697-5F1C7D8313ED}"/>
              </a:ext>
            </a:extLst>
          </p:cNvPr>
          <p:cNvSpPr/>
          <p:nvPr>
            <p:custDataLst>
              <p:tags r:id="rId33"/>
            </p:custDataLst>
          </p:nvPr>
        </p:nvSpPr>
        <p:spPr>
          <a:xfrm>
            <a:off x="4046602" y="3923932"/>
            <a:ext cx="171450" cy="190500"/>
          </a:xfrm>
          <a:prstGeom prst="diamond">
            <a:avLst/>
          </a:prstGeom>
          <a:solidFill>
            <a:srgbClr val="B20E12"/>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prstClr val="white"/>
              </a:solidFill>
              <a:latin typeface="Calibri" panose="020F0502020204030204"/>
            </a:endParaRPr>
          </a:p>
        </p:txBody>
      </p:sp>
      <p:sp>
        <p:nvSpPr>
          <p:cNvPr id="2034" name="OTLSHAPE_M_9bdc3ce7a38f4620bb36013b9e3fcc76_Title">
            <a:extLst>
              <a:ext uri="{FF2B5EF4-FFF2-40B4-BE49-F238E27FC236}">
                <a16:creationId xmlns:a16="http://schemas.microsoft.com/office/drawing/2014/main" id="{2B91195A-EC5B-45B1-A56C-E9708E54984F}"/>
              </a:ext>
            </a:extLst>
          </p:cNvPr>
          <p:cNvSpPr txBox="1"/>
          <p:nvPr>
            <p:custDataLst>
              <p:tags r:id="rId34"/>
            </p:custDataLst>
          </p:nvPr>
        </p:nvSpPr>
        <p:spPr>
          <a:xfrm>
            <a:off x="4183019" y="3177010"/>
            <a:ext cx="714375" cy="161583"/>
          </a:xfrm>
          <a:prstGeom prst="rect">
            <a:avLst/>
          </a:prstGeom>
          <a:noFill/>
        </p:spPr>
        <p:txBody>
          <a:bodyPr vert="horz" wrap="square" lIns="0" tIns="0" rIns="0" bIns="0" rtlCol="0" anchor="ctr" anchorCtr="0">
            <a:spAutoFit/>
          </a:bodyPr>
          <a:lstStyle/>
          <a:p>
            <a:pPr algn="ctr" defTabSz="685800" rtl="0"/>
            <a:r>
              <a:rPr lang="en-US" sz="1050" b="1" kern="1200" spc="-6" dirty="0">
                <a:solidFill>
                  <a:prstClr val="black"/>
                </a:solidFill>
                <a:latin typeface="Calibri" panose="020F0502020204030204" pitchFamily="34" charset="0"/>
                <a:cs typeface="+mn-cs"/>
              </a:rPr>
              <a:t>LS 5</a:t>
            </a:r>
          </a:p>
        </p:txBody>
      </p:sp>
      <p:sp>
        <p:nvSpPr>
          <p:cNvPr id="2035" name="OTLSHAPE_M_9bdc3ce7a38f4620bb36013b9e3fcc76_Date">
            <a:extLst>
              <a:ext uri="{FF2B5EF4-FFF2-40B4-BE49-F238E27FC236}">
                <a16:creationId xmlns:a16="http://schemas.microsoft.com/office/drawing/2014/main" id="{5ECB9BB3-4D43-4AE7-B0B8-D83E3D98D74A}"/>
              </a:ext>
            </a:extLst>
          </p:cNvPr>
          <p:cNvSpPr txBox="1"/>
          <p:nvPr>
            <p:custDataLst>
              <p:tags r:id="rId35"/>
            </p:custDataLst>
          </p:nvPr>
        </p:nvSpPr>
        <p:spPr>
          <a:xfrm>
            <a:off x="4329116" y="3358765"/>
            <a:ext cx="419100" cy="138499"/>
          </a:xfrm>
          <a:prstGeom prst="rect">
            <a:avLst/>
          </a:prstGeom>
          <a:noFill/>
        </p:spPr>
        <p:txBody>
          <a:bodyPr vert="horz" wrap="square" lIns="0" tIns="0" rIns="0" bIns="0" rtlCol="0" anchor="ctr" anchorCtr="0">
            <a:spAutoFit/>
          </a:bodyPr>
          <a:lstStyle/>
          <a:p>
            <a:pPr algn="ctr" defTabSz="685800" rtl="0"/>
            <a:r>
              <a:rPr lang="en-US" sz="900" kern="1200" spc="-8">
                <a:solidFill>
                  <a:srgbClr val="44546A"/>
                </a:solidFill>
                <a:latin typeface="Calibri" panose="020F0502020204030204" pitchFamily="34" charset="0"/>
                <a:cs typeface="+mn-cs"/>
              </a:rPr>
              <a:t>Jun 2019</a:t>
            </a:r>
          </a:p>
        </p:txBody>
      </p:sp>
      <p:sp>
        <p:nvSpPr>
          <p:cNvPr id="2036" name="OTLSHAPE_M_9bdc3ce7a38f4620bb36013b9e3fcc76_Shape">
            <a:extLst>
              <a:ext uri="{FF2B5EF4-FFF2-40B4-BE49-F238E27FC236}">
                <a16:creationId xmlns:a16="http://schemas.microsoft.com/office/drawing/2014/main" id="{E96ED553-6002-4041-943B-7A6111536926}"/>
              </a:ext>
            </a:extLst>
          </p:cNvPr>
          <p:cNvSpPr/>
          <p:nvPr>
            <p:custDataLst>
              <p:tags r:id="rId36"/>
            </p:custDataLst>
          </p:nvPr>
        </p:nvSpPr>
        <p:spPr>
          <a:xfrm>
            <a:off x="4455227" y="3923932"/>
            <a:ext cx="171450" cy="190500"/>
          </a:xfrm>
          <a:prstGeom prst="diamond">
            <a:avLst/>
          </a:prstGeom>
          <a:solidFill>
            <a:srgbClr val="B20E12"/>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prstClr val="white"/>
              </a:solidFill>
              <a:latin typeface="Calibri" panose="020F0502020204030204"/>
            </a:endParaRPr>
          </a:p>
        </p:txBody>
      </p:sp>
      <p:sp>
        <p:nvSpPr>
          <p:cNvPr id="2037" name="OTLSHAPE_M_26e0cc344c42429a96bba6ceaaf5d801_Title">
            <a:extLst>
              <a:ext uri="{FF2B5EF4-FFF2-40B4-BE49-F238E27FC236}">
                <a16:creationId xmlns:a16="http://schemas.microsoft.com/office/drawing/2014/main" id="{8B71B4FA-E365-4567-B885-E6C8D156F4FE}"/>
              </a:ext>
            </a:extLst>
          </p:cNvPr>
          <p:cNvSpPr txBox="1"/>
          <p:nvPr>
            <p:custDataLst>
              <p:tags r:id="rId37"/>
            </p:custDataLst>
          </p:nvPr>
        </p:nvSpPr>
        <p:spPr>
          <a:xfrm>
            <a:off x="4572000" y="3584109"/>
            <a:ext cx="714375" cy="161583"/>
          </a:xfrm>
          <a:prstGeom prst="rect">
            <a:avLst/>
          </a:prstGeom>
          <a:noFill/>
        </p:spPr>
        <p:txBody>
          <a:bodyPr vert="horz" wrap="square" lIns="0" tIns="0" rIns="0" bIns="0" rtlCol="0" anchor="ctr" anchorCtr="0">
            <a:spAutoFit/>
          </a:bodyPr>
          <a:lstStyle/>
          <a:p>
            <a:pPr algn="ctr" defTabSz="685800" rtl="0"/>
            <a:r>
              <a:rPr lang="en-US" sz="1050" b="1" kern="1200" spc="-6" dirty="0">
                <a:solidFill>
                  <a:prstClr val="black"/>
                </a:solidFill>
                <a:latin typeface="Calibri" panose="020F0502020204030204" pitchFamily="34" charset="0"/>
                <a:cs typeface="+mn-cs"/>
              </a:rPr>
              <a:t>LS 6</a:t>
            </a:r>
          </a:p>
        </p:txBody>
      </p:sp>
      <p:sp>
        <p:nvSpPr>
          <p:cNvPr id="2038" name="OTLSHAPE_M_26e0cc344c42429a96bba6ceaaf5d801_Date">
            <a:extLst>
              <a:ext uri="{FF2B5EF4-FFF2-40B4-BE49-F238E27FC236}">
                <a16:creationId xmlns:a16="http://schemas.microsoft.com/office/drawing/2014/main" id="{E142C6BE-5251-4A93-8296-EE448426594A}"/>
              </a:ext>
            </a:extLst>
          </p:cNvPr>
          <p:cNvSpPr txBox="1"/>
          <p:nvPr>
            <p:custDataLst>
              <p:tags r:id="rId38"/>
            </p:custDataLst>
          </p:nvPr>
        </p:nvSpPr>
        <p:spPr>
          <a:xfrm>
            <a:off x="4716016" y="3765863"/>
            <a:ext cx="428617" cy="138499"/>
          </a:xfrm>
          <a:prstGeom prst="rect">
            <a:avLst/>
          </a:prstGeom>
          <a:noFill/>
        </p:spPr>
        <p:txBody>
          <a:bodyPr vert="horz" wrap="square" lIns="0" tIns="0" rIns="0" bIns="0" rtlCol="0" anchor="ctr" anchorCtr="0">
            <a:spAutoFit/>
          </a:bodyPr>
          <a:lstStyle/>
          <a:p>
            <a:pPr algn="ctr" defTabSz="685800" rtl="0"/>
            <a:r>
              <a:rPr lang="en-US" sz="900" kern="1200" spc="-9" dirty="0">
                <a:solidFill>
                  <a:srgbClr val="44546A"/>
                </a:solidFill>
                <a:latin typeface="Calibri" panose="020F0502020204030204" pitchFamily="34" charset="0"/>
                <a:cs typeface="+mn-cs"/>
              </a:rPr>
              <a:t>Jun 2019</a:t>
            </a:r>
          </a:p>
        </p:txBody>
      </p:sp>
      <p:sp>
        <p:nvSpPr>
          <p:cNvPr id="2039" name="OTLSHAPE_M_26e0cc344c42429a96bba6ceaaf5d801_Shape">
            <a:extLst>
              <a:ext uri="{FF2B5EF4-FFF2-40B4-BE49-F238E27FC236}">
                <a16:creationId xmlns:a16="http://schemas.microsoft.com/office/drawing/2014/main" id="{39B9ED9F-ED24-4FD2-8EDD-567766CCC95C}"/>
              </a:ext>
            </a:extLst>
          </p:cNvPr>
          <p:cNvSpPr/>
          <p:nvPr>
            <p:custDataLst>
              <p:tags r:id="rId39"/>
            </p:custDataLst>
          </p:nvPr>
        </p:nvSpPr>
        <p:spPr>
          <a:xfrm>
            <a:off x="4844209" y="3923932"/>
            <a:ext cx="171450" cy="190500"/>
          </a:xfrm>
          <a:prstGeom prst="diamond">
            <a:avLst/>
          </a:prstGeom>
          <a:solidFill>
            <a:srgbClr val="B20E12"/>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prstClr val="white"/>
              </a:solidFill>
              <a:latin typeface="Calibri" panose="020F0502020204030204"/>
            </a:endParaRPr>
          </a:p>
        </p:txBody>
      </p:sp>
      <p:sp>
        <p:nvSpPr>
          <p:cNvPr id="2043" name="OTLSHAPE_M_e94c94552183484099e742a9931c920e_Title">
            <a:extLst>
              <a:ext uri="{FF2B5EF4-FFF2-40B4-BE49-F238E27FC236}">
                <a16:creationId xmlns:a16="http://schemas.microsoft.com/office/drawing/2014/main" id="{D6BB5FEF-AD7B-4D26-8446-0506381A76FD}"/>
              </a:ext>
            </a:extLst>
          </p:cNvPr>
          <p:cNvSpPr txBox="1"/>
          <p:nvPr>
            <p:custDataLst>
              <p:tags r:id="rId40"/>
            </p:custDataLst>
          </p:nvPr>
        </p:nvSpPr>
        <p:spPr>
          <a:xfrm>
            <a:off x="7314009" y="3584109"/>
            <a:ext cx="714375" cy="161583"/>
          </a:xfrm>
          <a:prstGeom prst="rect">
            <a:avLst/>
          </a:prstGeom>
          <a:noFill/>
        </p:spPr>
        <p:txBody>
          <a:bodyPr vert="horz" wrap="square" lIns="0" tIns="0" rIns="0" bIns="0" rtlCol="0" anchor="ctr" anchorCtr="0">
            <a:spAutoFit/>
          </a:bodyPr>
          <a:lstStyle/>
          <a:p>
            <a:pPr algn="ctr" defTabSz="685800" rtl="0"/>
            <a:r>
              <a:rPr lang="en-US" sz="1050" b="1" kern="1200" spc="-6" dirty="0">
                <a:solidFill>
                  <a:prstClr val="black"/>
                </a:solidFill>
                <a:latin typeface="Calibri" panose="020F0502020204030204" pitchFamily="34" charset="0"/>
                <a:cs typeface="+mn-cs"/>
              </a:rPr>
              <a:t>LS 8</a:t>
            </a:r>
          </a:p>
        </p:txBody>
      </p:sp>
      <p:sp>
        <p:nvSpPr>
          <p:cNvPr id="2044" name="OTLSHAPE_M_e94c94552183484099e742a9931c920e_Date">
            <a:extLst>
              <a:ext uri="{FF2B5EF4-FFF2-40B4-BE49-F238E27FC236}">
                <a16:creationId xmlns:a16="http://schemas.microsoft.com/office/drawing/2014/main" id="{3AAFF312-96A4-4E7D-8C77-126565D98EB6}"/>
              </a:ext>
            </a:extLst>
          </p:cNvPr>
          <p:cNvSpPr txBox="1"/>
          <p:nvPr>
            <p:custDataLst>
              <p:tags r:id="rId41"/>
            </p:custDataLst>
          </p:nvPr>
        </p:nvSpPr>
        <p:spPr>
          <a:xfrm>
            <a:off x="7453661" y="3765863"/>
            <a:ext cx="428625" cy="138499"/>
          </a:xfrm>
          <a:prstGeom prst="rect">
            <a:avLst/>
          </a:prstGeom>
          <a:noFill/>
        </p:spPr>
        <p:txBody>
          <a:bodyPr vert="horz" wrap="square" lIns="0" tIns="0" rIns="0" bIns="0" rtlCol="0" anchor="ctr" anchorCtr="0">
            <a:spAutoFit/>
          </a:bodyPr>
          <a:lstStyle/>
          <a:p>
            <a:pPr algn="ctr" defTabSz="685800" rtl="0"/>
            <a:r>
              <a:rPr lang="en-US" sz="900" kern="1200" spc="-9" dirty="0">
                <a:solidFill>
                  <a:srgbClr val="44546A"/>
                </a:solidFill>
                <a:latin typeface="Calibri" panose="020F0502020204030204" pitchFamily="34" charset="0"/>
                <a:cs typeface="+mn-cs"/>
              </a:rPr>
              <a:t>Jan 2020</a:t>
            </a:r>
          </a:p>
        </p:txBody>
      </p:sp>
      <p:sp>
        <p:nvSpPr>
          <p:cNvPr id="2045" name="OTLSHAPE_M_e94c94552183484099e742a9931c920e_Shape">
            <a:extLst>
              <a:ext uri="{FF2B5EF4-FFF2-40B4-BE49-F238E27FC236}">
                <a16:creationId xmlns:a16="http://schemas.microsoft.com/office/drawing/2014/main" id="{57072B4E-DAFD-47EE-8EBB-EDEBADE7A23D}"/>
              </a:ext>
            </a:extLst>
          </p:cNvPr>
          <p:cNvSpPr/>
          <p:nvPr>
            <p:custDataLst>
              <p:tags r:id="rId42"/>
            </p:custDataLst>
          </p:nvPr>
        </p:nvSpPr>
        <p:spPr>
          <a:xfrm>
            <a:off x="7586217" y="3923932"/>
            <a:ext cx="171450" cy="190500"/>
          </a:xfrm>
          <a:prstGeom prst="diamond">
            <a:avLst/>
          </a:prstGeom>
          <a:solidFill>
            <a:srgbClr val="B20E12"/>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prstClr val="white"/>
              </a:solidFill>
              <a:latin typeface="Calibri" panose="020F0502020204030204"/>
            </a:endParaRPr>
          </a:p>
        </p:txBody>
      </p:sp>
      <p:sp>
        <p:nvSpPr>
          <p:cNvPr id="2046" name="OTLSHAPE_M_ce1848a07f744c88bbbf778f62678ff3_Title">
            <a:extLst>
              <a:ext uri="{FF2B5EF4-FFF2-40B4-BE49-F238E27FC236}">
                <a16:creationId xmlns:a16="http://schemas.microsoft.com/office/drawing/2014/main" id="{5C2E99A4-DD8B-43BE-87F8-6EE73E4A75E1}"/>
              </a:ext>
            </a:extLst>
          </p:cNvPr>
          <p:cNvSpPr txBox="1"/>
          <p:nvPr>
            <p:custDataLst>
              <p:tags r:id="rId43"/>
            </p:custDataLst>
          </p:nvPr>
        </p:nvSpPr>
        <p:spPr>
          <a:xfrm>
            <a:off x="6012160" y="3177010"/>
            <a:ext cx="1866900" cy="161583"/>
          </a:xfrm>
          <a:prstGeom prst="rect">
            <a:avLst/>
          </a:prstGeom>
          <a:noFill/>
        </p:spPr>
        <p:txBody>
          <a:bodyPr vert="horz" wrap="square" lIns="0" tIns="0" rIns="0" bIns="0" rtlCol="0" anchor="ctr" anchorCtr="0">
            <a:spAutoFit/>
          </a:bodyPr>
          <a:lstStyle/>
          <a:p>
            <a:pPr algn="ctr" defTabSz="685800" rtl="0"/>
            <a:r>
              <a:rPr lang="en-US" sz="1050" b="1" kern="1200" spc="-3" dirty="0">
                <a:solidFill>
                  <a:prstClr val="black"/>
                </a:solidFill>
                <a:latin typeface="Calibri" panose="020F0502020204030204" pitchFamily="34" charset="0"/>
                <a:cs typeface="+mn-cs"/>
              </a:rPr>
              <a:t>LS 7 – review draft TM 2</a:t>
            </a:r>
          </a:p>
        </p:txBody>
      </p:sp>
      <p:sp>
        <p:nvSpPr>
          <p:cNvPr id="2047" name="OTLSHAPE_M_ce1848a07f744c88bbbf778f62678ff3_Date">
            <a:extLst>
              <a:ext uri="{FF2B5EF4-FFF2-40B4-BE49-F238E27FC236}">
                <a16:creationId xmlns:a16="http://schemas.microsoft.com/office/drawing/2014/main" id="{60302819-4BB9-40E8-AAB7-C5A0C85B9E1C}"/>
              </a:ext>
            </a:extLst>
          </p:cNvPr>
          <p:cNvSpPr txBox="1"/>
          <p:nvPr>
            <p:custDataLst>
              <p:tags r:id="rId44"/>
            </p:custDataLst>
          </p:nvPr>
        </p:nvSpPr>
        <p:spPr>
          <a:xfrm>
            <a:off x="6727567" y="3358765"/>
            <a:ext cx="438150" cy="138499"/>
          </a:xfrm>
          <a:prstGeom prst="rect">
            <a:avLst/>
          </a:prstGeom>
          <a:noFill/>
        </p:spPr>
        <p:txBody>
          <a:bodyPr vert="horz" wrap="square" lIns="0" tIns="0" rIns="0" bIns="0" rtlCol="0" anchor="ctr" anchorCtr="0">
            <a:spAutoFit/>
          </a:bodyPr>
          <a:lstStyle/>
          <a:p>
            <a:pPr algn="ctr" defTabSz="685800" rtl="0"/>
            <a:r>
              <a:rPr lang="en-US" sz="900" kern="1200" spc="-9" dirty="0">
                <a:solidFill>
                  <a:srgbClr val="44546A"/>
                </a:solidFill>
                <a:latin typeface="Calibri" panose="020F0502020204030204" pitchFamily="34" charset="0"/>
                <a:cs typeface="+mn-cs"/>
              </a:rPr>
              <a:t>Nov 2019</a:t>
            </a:r>
          </a:p>
        </p:txBody>
      </p:sp>
      <p:sp>
        <p:nvSpPr>
          <p:cNvPr id="2048" name="OTLSHAPE_M_ce1848a07f744c88bbbf778f62678ff3_Shape">
            <a:extLst>
              <a:ext uri="{FF2B5EF4-FFF2-40B4-BE49-F238E27FC236}">
                <a16:creationId xmlns:a16="http://schemas.microsoft.com/office/drawing/2014/main" id="{9681B0A2-AA45-4717-A96C-136BA5C707D8}"/>
              </a:ext>
            </a:extLst>
          </p:cNvPr>
          <p:cNvSpPr/>
          <p:nvPr>
            <p:custDataLst>
              <p:tags r:id="rId45"/>
            </p:custDataLst>
          </p:nvPr>
        </p:nvSpPr>
        <p:spPr>
          <a:xfrm>
            <a:off x="6863171" y="3923932"/>
            <a:ext cx="171450" cy="190500"/>
          </a:xfrm>
          <a:prstGeom prst="diamond">
            <a:avLst/>
          </a:prstGeom>
          <a:solidFill>
            <a:srgbClr val="B20E12"/>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prstClr val="white"/>
              </a:solidFill>
              <a:latin typeface="Calibri" panose="020F0502020204030204"/>
            </a:endParaRPr>
          </a:p>
        </p:txBody>
      </p:sp>
      <p:sp>
        <p:nvSpPr>
          <p:cNvPr id="2052" name="OTLSHAPE_T_66fd9f2bc5c3401c838322be1649bcac_Shape">
            <a:extLst>
              <a:ext uri="{FF2B5EF4-FFF2-40B4-BE49-F238E27FC236}">
                <a16:creationId xmlns:a16="http://schemas.microsoft.com/office/drawing/2014/main" id="{A71D877E-D6CB-4AF9-A900-5EB26317260D}"/>
              </a:ext>
            </a:extLst>
          </p:cNvPr>
          <p:cNvSpPr/>
          <p:nvPr>
            <p:custDataLst>
              <p:tags r:id="rId46"/>
            </p:custDataLst>
          </p:nvPr>
        </p:nvSpPr>
        <p:spPr>
          <a:xfrm>
            <a:off x="762512" y="444069"/>
            <a:ext cx="7629525" cy="209550"/>
          </a:xfrm>
          <a:prstGeom prst="roundRect">
            <a:avLst/>
          </a:prstGeom>
          <a:solidFill>
            <a:srgbClr val="0072BC"/>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prstClr val="white"/>
              </a:solidFill>
              <a:latin typeface="Calibri" panose="020F0502020204030204"/>
            </a:endParaRPr>
          </a:p>
        </p:txBody>
      </p:sp>
      <p:sp>
        <p:nvSpPr>
          <p:cNvPr id="2053" name="OTLSHAPE_T_66fd9f2bc5c3401c838322be1649bcac_ShapePercentage" hidden="1">
            <a:extLst>
              <a:ext uri="{FF2B5EF4-FFF2-40B4-BE49-F238E27FC236}">
                <a16:creationId xmlns:a16="http://schemas.microsoft.com/office/drawing/2014/main" id="{F8A08C1B-AB61-4083-9C18-F1C9FC75F690}"/>
              </a:ext>
            </a:extLst>
          </p:cNvPr>
          <p:cNvSpPr/>
          <p:nvPr>
            <p:custDataLst>
              <p:tags r:id="rId47"/>
            </p:custDataLst>
          </p:nvPr>
        </p:nvSpPr>
        <p:spPr>
          <a:xfrm>
            <a:off x="868564" y="281455"/>
            <a:ext cx="0" cy="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prstClr val="white"/>
              </a:solidFill>
              <a:latin typeface="Calibri" panose="020F0502020204030204"/>
            </a:endParaRPr>
          </a:p>
        </p:txBody>
      </p:sp>
      <p:sp>
        <p:nvSpPr>
          <p:cNvPr id="2054" name="OTLSHAPE_T_66fd9f2bc5c3401c838322be1649bcac_Duration" hidden="1">
            <a:extLst>
              <a:ext uri="{FF2B5EF4-FFF2-40B4-BE49-F238E27FC236}">
                <a16:creationId xmlns:a16="http://schemas.microsoft.com/office/drawing/2014/main" id="{D97B1832-37A3-46C0-8845-842BCEC373CB}"/>
              </a:ext>
            </a:extLst>
          </p:cNvPr>
          <p:cNvSpPr txBox="1"/>
          <p:nvPr>
            <p:custDataLst>
              <p:tags r:id="rId48"/>
            </p:custDataLst>
          </p:nvPr>
        </p:nvSpPr>
        <p:spPr>
          <a:xfrm>
            <a:off x="0" y="95858"/>
            <a:ext cx="342900" cy="115416"/>
          </a:xfrm>
          <a:prstGeom prst="rect">
            <a:avLst/>
          </a:prstGeom>
          <a:noFill/>
        </p:spPr>
        <p:txBody>
          <a:bodyPr vert="horz" wrap="square" lIns="0" tIns="0" rIns="0" bIns="0" rtlCol="0" anchor="ctr" anchorCtr="0">
            <a:spAutoFit/>
          </a:bodyPr>
          <a:lstStyle/>
          <a:p>
            <a:pPr algn="ctr" defTabSz="685800" rtl="0"/>
            <a:r>
              <a:rPr lang="en-US" sz="750" kern="1200">
                <a:solidFill>
                  <a:srgbClr val="ED7D31"/>
                </a:solidFill>
                <a:latin typeface="Calibri" panose="020F0502020204030204" pitchFamily="34" charset="0"/>
                <a:cs typeface="+mn-cs"/>
              </a:rPr>
              <a:t>380 days</a:t>
            </a:r>
          </a:p>
        </p:txBody>
      </p:sp>
      <p:sp>
        <p:nvSpPr>
          <p:cNvPr id="2055" name="OTLSHAPE_T_66fd9f2bc5c3401c838322be1649bcac_TextPercentage" hidden="1">
            <a:extLst>
              <a:ext uri="{FF2B5EF4-FFF2-40B4-BE49-F238E27FC236}">
                <a16:creationId xmlns:a16="http://schemas.microsoft.com/office/drawing/2014/main" id="{31FA57CE-3684-4D75-972E-3CBCC975E338}"/>
              </a:ext>
            </a:extLst>
          </p:cNvPr>
          <p:cNvSpPr txBox="1"/>
          <p:nvPr>
            <p:custDataLst>
              <p:tags r:id="rId49"/>
            </p:custDataLst>
          </p:nvPr>
        </p:nvSpPr>
        <p:spPr>
          <a:xfrm>
            <a:off x="0" y="211701"/>
            <a:ext cx="0" cy="115416"/>
          </a:xfrm>
          <a:prstGeom prst="rect">
            <a:avLst/>
          </a:prstGeom>
          <a:noFill/>
        </p:spPr>
        <p:txBody>
          <a:bodyPr vert="horz" wrap="square" lIns="0" tIns="0" rIns="0" bIns="0" rtlCol="0" anchor="ctr" anchorCtr="0">
            <a:spAutoFit/>
          </a:bodyPr>
          <a:lstStyle/>
          <a:p>
            <a:pPr algn="ctr" defTabSz="685800" rtl="0"/>
            <a:endParaRPr lang="en-US" sz="750" kern="1200">
              <a:solidFill>
                <a:srgbClr val="ED7D31"/>
              </a:solidFill>
              <a:latin typeface="Calibri" panose="020F0502020204030204" pitchFamily="34" charset="0"/>
              <a:cs typeface="+mn-cs"/>
            </a:endParaRPr>
          </a:p>
        </p:txBody>
      </p:sp>
      <p:sp>
        <p:nvSpPr>
          <p:cNvPr id="2056" name="OTLSHAPE_T_66fd9f2bc5c3401c838322be1649bcac_StartDate" hidden="1">
            <a:extLst>
              <a:ext uri="{FF2B5EF4-FFF2-40B4-BE49-F238E27FC236}">
                <a16:creationId xmlns:a16="http://schemas.microsoft.com/office/drawing/2014/main" id="{7B60217A-BF65-4343-8DC3-1CB609168F21}"/>
              </a:ext>
            </a:extLst>
          </p:cNvPr>
          <p:cNvSpPr txBox="1"/>
          <p:nvPr>
            <p:custDataLst>
              <p:tags r:id="rId50"/>
            </p:custDataLst>
          </p:nvPr>
        </p:nvSpPr>
        <p:spPr>
          <a:xfrm>
            <a:off x="0" y="211702"/>
            <a:ext cx="0" cy="138499"/>
          </a:xfrm>
          <a:prstGeom prst="rect">
            <a:avLst/>
          </a:prstGeom>
          <a:noFill/>
        </p:spPr>
        <p:txBody>
          <a:bodyPr vert="horz" wrap="square" lIns="0" tIns="0" rIns="0" bIns="0" rtlCol="0" anchor="ctr" anchorCtr="0">
            <a:spAutoFit/>
          </a:bodyPr>
          <a:lstStyle/>
          <a:p>
            <a:pPr algn="ctr" defTabSz="685800" rtl="0"/>
            <a:endParaRPr lang="en-US" sz="900" kern="1200">
              <a:solidFill>
                <a:srgbClr val="44546A"/>
              </a:solidFill>
              <a:latin typeface="Calibri" panose="020F0502020204030204" pitchFamily="34" charset="0"/>
              <a:cs typeface="+mn-cs"/>
            </a:endParaRPr>
          </a:p>
        </p:txBody>
      </p:sp>
      <p:sp>
        <p:nvSpPr>
          <p:cNvPr id="2057" name="OTLSHAPE_T_66fd9f2bc5c3401c838322be1649bcac_EndDate" hidden="1">
            <a:extLst>
              <a:ext uri="{FF2B5EF4-FFF2-40B4-BE49-F238E27FC236}">
                <a16:creationId xmlns:a16="http://schemas.microsoft.com/office/drawing/2014/main" id="{B45E5DA2-4369-427D-84B3-E19081CA3267}"/>
              </a:ext>
            </a:extLst>
          </p:cNvPr>
          <p:cNvSpPr txBox="1"/>
          <p:nvPr>
            <p:custDataLst>
              <p:tags r:id="rId51"/>
            </p:custDataLst>
          </p:nvPr>
        </p:nvSpPr>
        <p:spPr>
          <a:xfrm>
            <a:off x="0" y="211702"/>
            <a:ext cx="0" cy="138499"/>
          </a:xfrm>
          <a:prstGeom prst="rect">
            <a:avLst/>
          </a:prstGeom>
          <a:noFill/>
        </p:spPr>
        <p:txBody>
          <a:bodyPr vert="horz" wrap="square" lIns="0" tIns="0" rIns="0" bIns="0" rtlCol="0" anchor="ctr" anchorCtr="0">
            <a:spAutoFit/>
          </a:bodyPr>
          <a:lstStyle/>
          <a:p>
            <a:pPr algn="ctr" defTabSz="685800" rtl="0"/>
            <a:endParaRPr lang="en-US" sz="900" kern="1200">
              <a:solidFill>
                <a:srgbClr val="44546A"/>
              </a:solidFill>
              <a:latin typeface="Calibri" panose="020F0502020204030204" pitchFamily="34" charset="0"/>
              <a:cs typeface="+mn-cs"/>
            </a:endParaRPr>
          </a:p>
        </p:txBody>
      </p:sp>
      <p:sp>
        <p:nvSpPr>
          <p:cNvPr id="2058" name="OTLSHAPE_T_66fd9f2bc5c3401c838322be1649bcac_Title">
            <a:extLst>
              <a:ext uri="{FF2B5EF4-FFF2-40B4-BE49-F238E27FC236}">
                <a16:creationId xmlns:a16="http://schemas.microsoft.com/office/drawing/2014/main" id="{FB1D94B2-BDCF-42A2-A6F5-90D83593EE54}"/>
              </a:ext>
            </a:extLst>
          </p:cNvPr>
          <p:cNvSpPr txBox="1"/>
          <p:nvPr>
            <p:custDataLst>
              <p:tags r:id="rId52"/>
            </p:custDataLst>
          </p:nvPr>
        </p:nvSpPr>
        <p:spPr>
          <a:xfrm>
            <a:off x="762512" y="258724"/>
            <a:ext cx="2647950" cy="184666"/>
          </a:xfrm>
          <a:prstGeom prst="rect">
            <a:avLst/>
          </a:prstGeom>
          <a:noFill/>
        </p:spPr>
        <p:txBody>
          <a:bodyPr vert="horz" wrap="square" lIns="0" tIns="0" rIns="0" bIns="0" rtlCol="0" anchor="ctr" anchorCtr="0">
            <a:spAutoFit/>
          </a:bodyPr>
          <a:lstStyle/>
          <a:p>
            <a:pPr defTabSz="685800" rtl="0"/>
            <a:r>
              <a:rPr lang="en-US" sz="1200" b="1" kern="1200" spc="-5">
                <a:solidFill>
                  <a:prstClr val="black"/>
                </a:solidFill>
                <a:latin typeface="Calibri" panose="020F0502020204030204" pitchFamily="34" charset="0"/>
                <a:cs typeface="+mn-cs"/>
              </a:rPr>
              <a:t>Task 1 Project Management and Meetings</a:t>
            </a:r>
          </a:p>
        </p:txBody>
      </p:sp>
      <p:sp>
        <p:nvSpPr>
          <p:cNvPr id="2059" name="OTLSHAPE_T_66fd9f2bc5c3401c838322be1649bcac_JoinedDate">
            <a:extLst>
              <a:ext uri="{FF2B5EF4-FFF2-40B4-BE49-F238E27FC236}">
                <a16:creationId xmlns:a16="http://schemas.microsoft.com/office/drawing/2014/main" id="{271D9933-E234-4A70-8BAD-043C37D62132}"/>
              </a:ext>
            </a:extLst>
          </p:cNvPr>
          <p:cNvSpPr txBox="1"/>
          <p:nvPr>
            <p:custDataLst>
              <p:tags r:id="rId53"/>
            </p:custDataLst>
          </p:nvPr>
        </p:nvSpPr>
        <p:spPr>
          <a:xfrm>
            <a:off x="3792170" y="489267"/>
            <a:ext cx="1013853" cy="129920"/>
          </a:xfrm>
          <a:prstGeom prst="rect">
            <a:avLst/>
          </a:prstGeom>
          <a:noFill/>
        </p:spPr>
        <p:txBody>
          <a:bodyPr vert="horz" wrap="square" lIns="0" tIns="0" rIns="0" bIns="0" rtlCol="0" anchor="ctr" anchorCtr="0">
            <a:noAutofit/>
          </a:bodyPr>
          <a:lstStyle/>
          <a:p>
            <a:pPr defTabSz="685800" rtl="0"/>
            <a:r>
              <a:rPr lang="en-US" sz="900" b="1" kern="1200" spc="-5" dirty="0">
                <a:solidFill>
                  <a:prstClr val="white"/>
                </a:solidFill>
                <a:latin typeface="Calibri" panose="020F0502020204030204" pitchFamily="34" charset="0"/>
                <a:cs typeface="+mn-cs"/>
              </a:rPr>
              <a:t>Sep 2018 - Feb 2020</a:t>
            </a:r>
          </a:p>
        </p:txBody>
      </p:sp>
      <p:sp>
        <p:nvSpPr>
          <p:cNvPr id="2060" name="OTLSHAPE_T_4d04578b869140a58d8dd57308ccd01a_Shape">
            <a:extLst>
              <a:ext uri="{FF2B5EF4-FFF2-40B4-BE49-F238E27FC236}">
                <a16:creationId xmlns:a16="http://schemas.microsoft.com/office/drawing/2014/main" id="{96B557A0-682A-4D7F-96C1-146B4AC95352}"/>
              </a:ext>
            </a:extLst>
          </p:cNvPr>
          <p:cNvSpPr/>
          <p:nvPr>
            <p:custDataLst>
              <p:tags r:id="rId54"/>
            </p:custDataLst>
          </p:nvPr>
        </p:nvSpPr>
        <p:spPr>
          <a:xfrm>
            <a:off x="1496960" y="934892"/>
            <a:ext cx="3565530" cy="209550"/>
          </a:xfrm>
          <a:prstGeom prst="roundRect">
            <a:avLst/>
          </a:prstGeom>
          <a:solidFill>
            <a:schemeClr val="accent6"/>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prstClr val="white"/>
              </a:solidFill>
              <a:latin typeface="Calibri" panose="020F0502020204030204"/>
            </a:endParaRPr>
          </a:p>
        </p:txBody>
      </p:sp>
      <p:sp>
        <p:nvSpPr>
          <p:cNvPr id="2061" name="OTLSHAPE_T_4d04578b869140a58d8dd57308ccd01a_ShapePercentage" hidden="1">
            <a:extLst>
              <a:ext uri="{FF2B5EF4-FFF2-40B4-BE49-F238E27FC236}">
                <a16:creationId xmlns:a16="http://schemas.microsoft.com/office/drawing/2014/main" id="{55D6680B-A317-4703-B02A-70C710AE873B}"/>
              </a:ext>
            </a:extLst>
          </p:cNvPr>
          <p:cNvSpPr/>
          <p:nvPr>
            <p:custDataLst>
              <p:tags r:id="rId55"/>
            </p:custDataLst>
          </p:nvPr>
        </p:nvSpPr>
        <p:spPr>
          <a:xfrm>
            <a:off x="1603011" y="772279"/>
            <a:ext cx="0" cy="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prstClr val="white"/>
              </a:solidFill>
              <a:latin typeface="Calibri" panose="020F0502020204030204"/>
            </a:endParaRPr>
          </a:p>
        </p:txBody>
      </p:sp>
      <p:sp>
        <p:nvSpPr>
          <p:cNvPr id="2062" name="OTLSHAPE_T_4d04578b869140a58d8dd57308ccd01a_Duration" hidden="1">
            <a:extLst>
              <a:ext uri="{FF2B5EF4-FFF2-40B4-BE49-F238E27FC236}">
                <a16:creationId xmlns:a16="http://schemas.microsoft.com/office/drawing/2014/main" id="{3A076DB6-A11B-41EC-AF1E-EC93DF9DBD60}"/>
              </a:ext>
            </a:extLst>
          </p:cNvPr>
          <p:cNvSpPr txBox="1"/>
          <p:nvPr>
            <p:custDataLst>
              <p:tags r:id="rId56"/>
            </p:custDataLst>
          </p:nvPr>
        </p:nvSpPr>
        <p:spPr>
          <a:xfrm>
            <a:off x="0" y="586681"/>
            <a:ext cx="342900" cy="115416"/>
          </a:xfrm>
          <a:prstGeom prst="rect">
            <a:avLst/>
          </a:prstGeom>
          <a:noFill/>
        </p:spPr>
        <p:txBody>
          <a:bodyPr vert="horz" wrap="square" lIns="0" tIns="0" rIns="0" bIns="0" rtlCol="0" anchor="ctr" anchorCtr="0">
            <a:spAutoFit/>
          </a:bodyPr>
          <a:lstStyle/>
          <a:p>
            <a:pPr algn="ctr" defTabSz="685800" rtl="0"/>
            <a:r>
              <a:rPr lang="en-US" sz="750" kern="1200">
                <a:solidFill>
                  <a:srgbClr val="ED7D31"/>
                </a:solidFill>
                <a:latin typeface="Calibri" panose="020F0502020204030204" pitchFamily="34" charset="0"/>
                <a:cs typeface="+mn-cs"/>
              </a:rPr>
              <a:t>342 days</a:t>
            </a:r>
          </a:p>
        </p:txBody>
      </p:sp>
      <p:sp>
        <p:nvSpPr>
          <p:cNvPr id="2063" name="OTLSHAPE_T_4d04578b869140a58d8dd57308ccd01a_TextPercentage" hidden="1">
            <a:extLst>
              <a:ext uri="{FF2B5EF4-FFF2-40B4-BE49-F238E27FC236}">
                <a16:creationId xmlns:a16="http://schemas.microsoft.com/office/drawing/2014/main" id="{E4099CFA-F583-40BB-A9A9-66445EDD5AFA}"/>
              </a:ext>
            </a:extLst>
          </p:cNvPr>
          <p:cNvSpPr txBox="1"/>
          <p:nvPr>
            <p:custDataLst>
              <p:tags r:id="rId57"/>
            </p:custDataLst>
          </p:nvPr>
        </p:nvSpPr>
        <p:spPr>
          <a:xfrm>
            <a:off x="0" y="702524"/>
            <a:ext cx="0" cy="115416"/>
          </a:xfrm>
          <a:prstGeom prst="rect">
            <a:avLst/>
          </a:prstGeom>
          <a:noFill/>
        </p:spPr>
        <p:txBody>
          <a:bodyPr vert="horz" wrap="square" lIns="0" tIns="0" rIns="0" bIns="0" rtlCol="0" anchor="ctr" anchorCtr="0">
            <a:spAutoFit/>
          </a:bodyPr>
          <a:lstStyle/>
          <a:p>
            <a:pPr algn="ctr" defTabSz="685800" rtl="0"/>
            <a:endParaRPr lang="en-US" sz="750" kern="1200">
              <a:solidFill>
                <a:srgbClr val="ED7D31"/>
              </a:solidFill>
              <a:latin typeface="Calibri" panose="020F0502020204030204" pitchFamily="34" charset="0"/>
              <a:cs typeface="+mn-cs"/>
            </a:endParaRPr>
          </a:p>
        </p:txBody>
      </p:sp>
      <p:sp>
        <p:nvSpPr>
          <p:cNvPr id="2064" name="OTLSHAPE_T_4d04578b869140a58d8dd57308ccd01a_StartDate" hidden="1">
            <a:extLst>
              <a:ext uri="{FF2B5EF4-FFF2-40B4-BE49-F238E27FC236}">
                <a16:creationId xmlns:a16="http://schemas.microsoft.com/office/drawing/2014/main" id="{DA2FEE37-E308-4293-9327-81896E485985}"/>
              </a:ext>
            </a:extLst>
          </p:cNvPr>
          <p:cNvSpPr txBox="1"/>
          <p:nvPr>
            <p:custDataLst>
              <p:tags r:id="rId58"/>
            </p:custDataLst>
          </p:nvPr>
        </p:nvSpPr>
        <p:spPr>
          <a:xfrm>
            <a:off x="0" y="702525"/>
            <a:ext cx="0" cy="138499"/>
          </a:xfrm>
          <a:prstGeom prst="rect">
            <a:avLst/>
          </a:prstGeom>
          <a:noFill/>
        </p:spPr>
        <p:txBody>
          <a:bodyPr vert="horz" wrap="square" lIns="0" tIns="0" rIns="0" bIns="0" rtlCol="0" anchor="ctr" anchorCtr="0">
            <a:spAutoFit/>
          </a:bodyPr>
          <a:lstStyle/>
          <a:p>
            <a:pPr algn="ctr" defTabSz="685800" rtl="0"/>
            <a:endParaRPr lang="en-US" sz="900" kern="1200">
              <a:solidFill>
                <a:srgbClr val="44546A"/>
              </a:solidFill>
              <a:latin typeface="Calibri" panose="020F0502020204030204" pitchFamily="34" charset="0"/>
              <a:cs typeface="+mn-cs"/>
            </a:endParaRPr>
          </a:p>
        </p:txBody>
      </p:sp>
      <p:sp>
        <p:nvSpPr>
          <p:cNvPr id="2065" name="OTLSHAPE_T_4d04578b869140a58d8dd57308ccd01a_EndDate" hidden="1">
            <a:extLst>
              <a:ext uri="{FF2B5EF4-FFF2-40B4-BE49-F238E27FC236}">
                <a16:creationId xmlns:a16="http://schemas.microsoft.com/office/drawing/2014/main" id="{DF8F3868-0ED2-444B-AB5E-0EEF473E9526}"/>
              </a:ext>
            </a:extLst>
          </p:cNvPr>
          <p:cNvSpPr txBox="1"/>
          <p:nvPr>
            <p:custDataLst>
              <p:tags r:id="rId59"/>
            </p:custDataLst>
          </p:nvPr>
        </p:nvSpPr>
        <p:spPr>
          <a:xfrm>
            <a:off x="0" y="702525"/>
            <a:ext cx="0" cy="138499"/>
          </a:xfrm>
          <a:prstGeom prst="rect">
            <a:avLst/>
          </a:prstGeom>
          <a:noFill/>
        </p:spPr>
        <p:txBody>
          <a:bodyPr vert="horz" wrap="square" lIns="0" tIns="0" rIns="0" bIns="0" rtlCol="0" anchor="ctr" anchorCtr="0">
            <a:spAutoFit/>
          </a:bodyPr>
          <a:lstStyle/>
          <a:p>
            <a:pPr algn="ctr" defTabSz="685800" rtl="0"/>
            <a:endParaRPr lang="en-US" sz="900" kern="1200">
              <a:solidFill>
                <a:srgbClr val="44546A"/>
              </a:solidFill>
              <a:latin typeface="Calibri" panose="020F0502020204030204" pitchFamily="34" charset="0"/>
              <a:cs typeface="+mn-cs"/>
            </a:endParaRPr>
          </a:p>
        </p:txBody>
      </p:sp>
      <p:sp>
        <p:nvSpPr>
          <p:cNvPr id="2066" name="OTLSHAPE_T_4d04578b869140a58d8dd57308ccd01a_Title">
            <a:extLst>
              <a:ext uri="{FF2B5EF4-FFF2-40B4-BE49-F238E27FC236}">
                <a16:creationId xmlns:a16="http://schemas.microsoft.com/office/drawing/2014/main" id="{1C8EFA50-67D8-467D-A1C1-BB730028E19B}"/>
              </a:ext>
            </a:extLst>
          </p:cNvPr>
          <p:cNvSpPr txBox="1"/>
          <p:nvPr>
            <p:custDataLst>
              <p:tags r:id="rId60"/>
            </p:custDataLst>
          </p:nvPr>
        </p:nvSpPr>
        <p:spPr>
          <a:xfrm>
            <a:off x="1496959" y="749547"/>
            <a:ext cx="5087900" cy="184666"/>
          </a:xfrm>
          <a:prstGeom prst="rect">
            <a:avLst/>
          </a:prstGeom>
          <a:noFill/>
        </p:spPr>
        <p:txBody>
          <a:bodyPr vert="horz" wrap="square" lIns="0" tIns="0" rIns="0" bIns="0" rtlCol="0" anchor="ctr" anchorCtr="0">
            <a:spAutoFit/>
          </a:bodyPr>
          <a:lstStyle/>
          <a:p>
            <a:pPr defTabSz="685800" rtl="0"/>
            <a:r>
              <a:rPr lang="en-US" sz="1200" b="1" kern="1200" spc="-5" dirty="0">
                <a:solidFill>
                  <a:prstClr val="black"/>
                </a:solidFill>
                <a:latin typeface="Calibri" panose="020F0502020204030204" pitchFamily="34" charset="0"/>
                <a:cs typeface="+mn-cs"/>
              </a:rPr>
              <a:t>Task 2 Develop </a:t>
            </a:r>
            <a:r>
              <a:rPr lang="en-US" sz="1200" b="1" kern="1200" spc="-11" dirty="0">
                <a:solidFill>
                  <a:prstClr val="black"/>
                </a:solidFill>
                <a:latin typeface="Calibri" panose="020F0502020204030204" pitchFamily="34" charset="0"/>
              </a:rPr>
              <a:t>OBMP Goals, Impediments, and Actions to Remove Impediments</a:t>
            </a:r>
            <a:endParaRPr lang="en-US" sz="1200" b="1" kern="1200" spc="-5" dirty="0">
              <a:solidFill>
                <a:prstClr val="black"/>
              </a:solidFill>
              <a:latin typeface="Calibri" panose="020F0502020204030204" pitchFamily="34" charset="0"/>
              <a:cs typeface="+mn-cs"/>
            </a:endParaRPr>
          </a:p>
        </p:txBody>
      </p:sp>
      <p:sp>
        <p:nvSpPr>
          <p:cNvPr id="2068" name="OTLSHAPE_T_14b954913a5f43b9bcf18b7d5aa566ed_Shape">
            <a:extLst>
              <a:ext uri="{FF2B5EF4-FFF2-40B4-BE49-F238E27FC236}">
                <a16:creationId xmlns:a16="http://schemas.microsoft.com/office/drawing/2014/main" id="{F223A646-2CEE-4568-BF4C-B1FA12C6E5D8}"/>
              </a:ext>
            </a:extLst>
          </p:cNvPr>
          <p:cNvSpPr/>
          <p:nvPr>
            <p:custDataLst>
              <p:tags r:id="rId61"/>
            </p:custDataLst>
          </p:nvPr>
        </p:nvSpPr>
        <p:spPr>
          <a:xfrm>
            <a:off x="3383478" y="1425715"/>
            <a:ext cx="1679011" cy="209550"/>
          </a:xfrm>
          <a:prstGeom prst="roundRect">
            <a:avLst/>
          </a:prstGeom>
          <a:solidFill>
            <a:srgbClr val="70AD47"/>
          </a:solidFill>
          <a:ln w="12700" cap="flat" cmpd="sng" algn="ctr">
            <a:noFill/>
            <a:prstDash val="solid"/>
            <a:miter lim="800000"/>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prstClr val="white"/>
              </a:solidFill>
              <a:latin typeface="Calibri" panose="020F0502020204030204"/>
            </a:endParaRPr>
          </a:p>
        </p:txBody>
      </p:sp>
      <p:sp>
        <p:nvSpPr>
          <p:cNvPr id="2069" name="OTLSHAPE_T_14b954913a5f43b9bcf18b7d5aa566ed_ShapePercentage" hidden="1">
            <a:extLst>
              <a:ext uri="{FF2B5EF4-FFF2-40B4-BE49-F238E27FC236}">
                <a16:creationId xmlns:a16="http://schemas.microsoft.com/office/drawing/2014/main" id="{1CCC6471-344B-4B1B-B1F8-9F4FA9BA9243}"/>
              </a:ext>
            </a:extLst>
          </p:cNvPr>
          <p:cNvSpPr/>
          <p:nvPr>
            <p:custDataLst>
              <p:tags r:id="rId62"/>
            </p:custDataLst>
          </p:nvPr>
        </p:nvSpPr>
        <p:spPr>
          <a:xfrm>
            <a:off x="3489531" y="1263102"/>
            <a:ext cx="0" cy="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prstClr val="white"/>
              </a:solidFill>
              <a:latin typeface="Calibri" panose="020F0502020204030204"/>
            </a:endParaRPr>
          </a:p>
        </p:txBody>
      </p:sp>
      <p:sp>
        <p:nvSpPr>
          <p:cNvPr id="2070" name="OTLSHAPE_T_14b954913a5f43b9bcf18b7d5aa566ed_Duration" hidden="1">
            <a:extLst>
              <a:ext uri="{FF2B5EF4-FFF2-40B4-BE49-F238E27FC236}">
                <a16:creationId xmlns:a16="http://schemas.microsoft.com/office/drawing/2014/main" id="{7E6E8CA7-0DE7-4019-9D7B-CDA2D2F6DF49}"/>
              </a:ext>
            </a:extLst>
          </p:cNvPr>
          <p:cNvSpPr txBox="1"/>
          <p:nvPr>
            <p:custDataLst>
              <p:tags r:id="rId63"/>
            </p:custDataLst>
          </p:nvPr>
        </p:nvSpPr>
        <p:spPr>
          <a:xfrm>
            <a:off x="0" y="1077505"/>
            <a:ext cx="295275" cy="115416"/>
          </a:xfrm>
          <a:prstGeom prst="rect">
            <a:avLst/>
          </a:prstGeom>
          <a:noFill/>
        </p:spPr>
        <p:txBody>
          <a:bodyPr vert="horz" wrap="square" lIns="0" tIns="0" rIns="0" bIns="0" rtlCol="0" anchor="ctr" anchorCtr="0">
            <a:spAutoFit/>
          </a:bodyPr>
          <a:lstStyle/>
          <a:p>
            <a:pPr algn="ctr" defTabSz="685800" rtl="0"/>
            <a:r>
              <a:rPr lang="en-US" sz="750" kern="1200">
                <a:solidFill>
                  <a:srgbClr val="ED7D31"/>
                </a:solidFill>
                <a:latin typeface="Calibri" panose="020F0502020204030204" pitchFamily="34" charset="0"/>
                <a:cs typeface="+mn-cs"/>
              </a:rPr>
              <a:t>50 days</a:t>
            </a:r>
          </a:p>
        </p:txBody>
      </p:sp>
      <p:sp>
        <p:nvSpPr>
          <p:cNvPr id="2071" name="OTLSHAPE_T_14b954913a5f43b9bcf18b7d5aa566ed_TextPercentage" hidden="1">
            <a:extLst>
              <a:ext uri="{FF2B5EF4-FFF2-40B4-BE49-F238E27FC236}">
                <a16:creationId xmlns:a16="http://schemas.microsoft.com/office/drawing/2014/main" id="{E0F5DD46-B28B-476F-9567-8AD7E2E2AFD4}"/>
              </a:ext>
            </a:extLst>
          </p:cNvPr>
          <p:cNvSpPr txBox="1"/>
          <p:nvPr>
            <p:custDataLst>
              <p:tags r:id="rId64"/>
            </p:custDataLst>
          </p:nvPr>
        </p:nvSpPr>
        <p:spPr>
          <a:xfrm>
            <a:off x="0" y="1193347"/>
            <a:ext cx="0" cy="115416"/>
          </a:xfrm>
          <a:prstGeom prst="rect">
            <a:avLst/>
          </a:prstGeom>
          <a:noFill/>
        </p:spPr>
        <p:txBody>
          <a:bodyPr vert="horz" wrap="square" lIns="0" tIns="0" rIns="0" bIns="0" rtlCol="0" anchor="ctr" anchorCtr="0">
            <a:spAutoFit/>
          </a:bodyPr>
          <a:lstStyle/>
          <a:p>
            <a:pPr algn="ctr" defTabSz="685800" rtl="0"/>
            <a:endParaRPr lang="en-US" sz="750" kern="1200">
              <a:solidFill>
                <a:srgbClr val="ED7D31"/>
              </a:solidFill>
              <a:latin typeface="Calibri" panose="020F0502020204030204" pitchFamily="34" charset="0"/>
              <a:cs typeface="+mn-cs"/>
            </a:endParaRPr>
          </a:p>
        </p:txBody>
      </p:sp>
      <p:sp>
        <p:nvSpPr>
          <p:cNvPr id="2072" name="OTLSHAPE_T_14b954913a5f43b9bcf18b7d5aa566ed_StartDate" hidden="1">
            <a:extLst>
              <a:ext uri="{FF2B5EF4-FFF2-40B4-BE49-F238E27FC236}">
                <a16:creationId xmlns:a16="http://schemas.microsoft.com/office/drawing/2014/main" id="{0BD385C9-130D-4AC2-B8B7-E24E5DDCB9BE}"/>
              </a:ext>
            </a:extLst>
          </p:cNvPr>
          <p:cNvSpPr txBox="1"/>
          <p:nvPr>
            <p:custDataLst>
              <p:tags r:id="rId65"/>
            </p:custDataLst>
          </p:nvPr>
        </p:nvSpPr>
        <p:spPr>
          <a:xfrm>
            <a:off x="0" y="1193348"/>
            <a:ext cx="0" cy="138499"/>
          </a:xfrm>
          <a:prstGeom prst="rect">
            <a:avLst/>
          </a:prstGeom>
          <a:noFill/>
        </p:spPr>
        <p:txBody>
          <a:bodyPr vert="horz" wrap="square" lIns="0" tIns="0" rIns="0" bIns="0" rtlCol="0" anchor="ctr" anchorCtr="0">
            <a:spAutoFit/>
          </a:bodyPr>
          <a:lstStyle/>
          <a:p>
            <a:pPr algn="ctr" defTabSz="685800" rtl="0"/>
            <a:endParaRPr lang="en-US" sz="900" kern="1200">
              <a:solidFill>
                <a:srgbClr val="44546A"/>
              </a:solidFill>
              <a:latin typeface="Calibri" panose="020F0502020204030204" pitchFamily="34" charset="0"/>
              <a:cs typeface="+mn-cs"/>
            </a:endParaRPr>
          </a:p>
        </p:txBody>
      </p:sp>
      <p:sp>
        <p:nvSpPr>
          <p:cNvPr id="2073" name="OTLSHAPE_T_14b954913a5f43b9bcf18b7d5aa566ed_EndDate" hidden="1">
            <a:extLst>
              <a:ext uri="{FF2B5EF4-FFF2-40B4-BE49-F238E27FC236}">
                <a16:creationId xmlns:a16="http://schemas.microsoft.com/office/drawing/2014/main" id="{54A15659-7B86-4C5B-AB45-A77886CC8DEA}"/>
              </a:ext>
            </a:extLst>
          </p:cNvPr>
          <p:cNvSpPr txBox="1"/>
          <p:nvPr>
            <p:custDataLst>
              <p:tags r:id="rId66"/>
            </p:custDataLst>
          </p:nvPr>
        </p:nvSpPr>
        <p:spPr>
          <a:xfrm>
            <a:off x="0" y="1193348"/>
            <a:ext cx="0" cy="138499"/>
          </a:xfrm>
          <a:prstGeom prst="rect">
            <a:avLst/>
          </a:prstGeom>
          <a:noFill/>
        </p:spPr>
        <p:txBody>
          <a:bodyPr vert="horz" wrap="square" lIns="0" tIns="0" rIns="0" bIns="0" rtlCol="0" anchor="ctr" anchorCtr="0">
            <a:spAutoFit/>
          </a:bodyPr>
          <a:lstStyle/>
          <a:p>
            <a:pPr algn="ctr" defTabSz="685800" rtl="0"/>
            <a:endParaRPr lang="en-US" sz="900" kern="1200">
              <a:solidFill>
                <a:srgbClr val="44546A"/>
              </a:solidFill>
              <a:latin typeface="Calibri" panose="020F0502020204030204" pitchFamily="34" charset="0"/>
              <a:cs typeface="+mn-cs"/>
            </a:endParaRPr>
          </a:p>
        </p:txBody>
      </p:sp>
      <p:sp>
        <p:nvSpPr>
          <p:cNvPr id="2074" name="OTLSHAPE_T_14b954913a5f43b9bcf18b7d5aa566ed_Title">
            <a:extLst>
              <a:ext uri="{FF2B5EF4-FFF2-40B4-BE49-F238E27FC236}">
                <a16:creationId xmlns:a16="http://schemas.microsoft.com/office/drawing/2014/main" id="{6363399A-7A51-42AF-B512-764FE818BD35}"/>
              </a:ext>
            </a:extLst>
          </p:cNvPr>
          <p:cNvSpPr txBox="1"/>
          <p:nvPr>
            <p:custDataLst>
              <p:tags r:id="rId67"/>
            </p:custDataLst>
          </p:nvPr>
        </p:nvSpPr>
        <p:spPr>
          <a:xfrm>
            <a:off x="3378421" y="1240710"/>
            <a:ext cx="5087901" cy="184666"/>
          </a:xfrm>
          <a:prstGeom prst="rect">
            <a:avLst/>
          </a:prstGeom>
          <a:noFill/>
        </p:spPr>
        <p:txBody>
          <a:bodyPr vert="horz" wrap="square" lIns="0" tIns="0" rIns="0" bIns="0" rtlCol="0" anchor="ctr" anchorCtr="0">
            <a:spAutoFit/>
          </a:bodyPr>
          <a:lstStyle/>
          <a:p>
            <a:pPr defTabSz="685800" rtl="0"/>
            <a:r>
              <a:rPr lang="en-US" sz="1200" b="1" kern="1200" spc="-11" dirty="0">
                <a:solidFill>
                  <a:prstClr val="black"/>
                </a:solidFill>
                <a:latin typeface="Calibri" panose="020F0502020204030204" pitchFamily="34" charset="0"/>
                <a:cs typeface="+mn-cs"/>
              </a:rPr>
              <a:t>Prepare TM 1</a:t>
            </a:r>
          </a:p>
        </p:txBody>
      </p:sp>
      <p:sp>
        <p:nvSpPr>
          <p:cNvPr id="2076" name="OTLSHAPE_T_6d2c6aa0cde54b28a90e3a4ec48871bb_Shape">
            <a:extLst>
              <a:ext uri="{FF2B5EF4-FFF2-40B4-BE49-F238E27FC236}">
                <a16:creationId xmlns:a16="http://schemas.microsoft.com/office/drawing/2014/main" id="{C534D404-7AFD-46A4-B769-B104CFD41C4C}"/>
              </a:ext>
            </a:extLst>
          </p:cNvPr>
          <p:cNvSpPr/>
          <p:nvPr>
            <p:custDataLst>
              <p:tags r:id="rId68"/>
            </p:custDataLst>
          </p:nvPr>
        </p:nvSpPr>
        <p:spPr>
          <a:xfrm>
            <a:off x="5062489" y="1916539"/>
            <a:ext cx="2796154" cy="209550"/>
          </a:xfrm>
          <a:prstGeom prst="roundRect">
            <a:avLst/>
          </a:prstGeom>
          <a:solidFill>
            <a:schemeClr val="accent4"/>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prstClr val="white"/>
              </a:solidFill>
              <a:latin typeface="Calibri" panose="020F0502020204030204"/>
            </a:endParaRPr>
          </a:p>
        </p:txBody>
      </p:sp>
      <p:sp>
        <p:nvSpPr>
          <p:cNvPr id="2077" name="OTLSHAPE_T_6d2c6aa0cde54b28a90e3a4ec48871bb_ShapePercentage" hidden="1">
            <a:extLst>
              <a:ext uri="{FF2B5EF4-FFF2-40B4-BE49-F238E27FC236}">
                <a16:creationId xmlns:a16="http://schemas.microsoft.com/office/drawing/2014/main" id="{768D7DE0-4BA5-4076-A79E-31AFE5D5ACE2}"/>
              </a:ext>
            </a:extLst>
          </p:cNvPr>
          <p:cNvSpPr/>
          <p:nvPr>
            <p:custDataLst>
              <p:tags r:id="rId69"/>
            </p:custDataLst>
          </p:nvPr>
        </p:nvSpPr>
        <p:spPr>
          <a:xfrm>
            <a:off x="4497596" y="1753925"/>
            <a:ext cx="0" cy="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prstClr val="white"/>
              </a:solidFill>
              <a:latin typeface="Calibri" panose="020F0502020204030204"/>
            </a:endParaRPr>
          </a:p>
        </p:txBody>
      </p:sp>
      <p:sp>
        <p:nvSpPr>
          <p:cNvPr id="2078" name="OTLSHAPE_T_6d2c6aa0cde54b28a90e3a4ec48871bb_Duration" hidden="1">
            <a:extLst>
              <a:ext uri="{FF2B5EF4-FFF2-40B4-BE49-F238E27FC236}">
                <a16:creationId xmlns:a16="http://schemas.microsoft.com/office/drawing/2014/main" id="{03E77DE2-BC79-4BAF-AD55-D5AC3C6571C0}"/>
              </a:ext>
            </a:extLst>
          </p:cNvPr>
          <p:cNvSpPr txBox="1"/>
          <p:nvPr>
            <p:custDataLst>
              <p:tags r:id="rId70"/>
            </p:custDataLst>
          </p:nvPr>
        </p:nvSpPr>
        <p:spPr>
          <a:xfrm>
            <a:off x="0" y="1568328"/>
            <a:ext cx="342900" cy="115416"/>
          </a:xfrm>
          <a:prstGeom prst="rect">
            <a:avLst/>
          </a:prstGeom>
          <a:noFill/>
        </p:spPr>
        <p:txBody>
          <a:bodyPr vert="horz" wrap="square" lIns="0" tIns="0" rIns="0" bIns="0" rtlCol="0" anchor="ctr" anchorCtr="0">
            <a:spAutoFit/>
          </a:bodyPr>
          <a:lstStyle/>
          <a:p>
            <a:pPr algn="ctr" defTabSz="685800" rtl="0"/>
            <a:r>
              <a:rPr lang="en-US" sz="750" kern="1200">
                <a:solidFill>
                  <a:srgbClr val="ED7D31"/>
                </a:solidFill>
                <a:latin typeface="Calibri" panose="020F0502020204030204" pitchFamily="34" charset="0"/>
                <a:cs typeface="+mn-cs"/>
              </a:rPr>
              <a:t>173 days</a:t>
            </a:r>
          </a:p>
        </p:txBody>
      </p:sp>
      <p:sp>
        <p:nvSpPr>
          <p:cNvPr id="2079" name="OTLSHAPE_T_6d2c6aa0cde54b28a90e3a4ec48871bb_TextPercentage" hidden="1">
            <a:extLst>
              <a:ext uri="{FF2B5EF4-FFF2-40B4-BE49-F238E27FC236}">
                <a16:creationId xmlns:a16="http://schemas.microsoft.com/office/drawing/2014/main" id="{CBF75DE0-EB48-4C15-927C-25E9CCF30A5C}"/>
              </a:ext>
            </a:extLst>
          </p:cNvPr>
          <p:cNvSpPr txBox="1"/>
          <p:nvPr>
            <p:custDataLst>
              <p:tags r:id="rId71"/>
            </p:custDataLst>
          </p:nvPr>
        </p:nvSpPr>
        <p:spPr>
          <a:xfrm>
            <a:off x="0" y="1684171"/>
            <a:ext cx="0" cy="115416"/>
          </a:xfrm>
          <a:prstGeom prst="rect">
            <a:avLst/>
          </a:prstGeom>
          <a:noFill/>
        </p:spPr>
        <p:txBody>
          <a:bodyPr vert="horz" wrap="square" lIns="0" tIns="0" rIns="0" bIns="0" rtlCol="0" anchor="ctr" anchorCtr="0">
            <a:spAutoFit/>
          </a:bodyPr>
          <a:lstStyle/>
          <a:p>
            <a:pPr algn="ctr" defTabSz="685800" rtl="0"/>
            <a:endParaRPr lang="en-US" sz="750" kern="1200">
              <a:solidFill>
                <a:srgbClr val="ED7D31"/>
              </a:solidFill>
              <a:latin typeface="Calibri" panose="020F0502020204030204" pitchFamily="34" charset="0"/>
              <a:cs typeface="+mn-cs"/>
            </a:endParaRPr>
          </a:p>
        </p:txBody>
      </p:sp>
      <p:sp>
        <p:nvSpPr>
          <p:cNvPr id="2080" name="OTLSHAPE_T_6d2c6aa0cde54b28a90e3a4ec48871bb_StartDate" hidden="1">
            <a:extLst>
              <a:ext uri="{FF2B5EF4-FFF2-40B4-BE49-F238E27FC236}">
                <a16:creationId xmlns:a16="http://schemas.microsoft.com/office/drawing/2014/main" id="{891FBD31-0504-4D89-BE80-5C38B442E2E5}"/>
              </a:ext>
            </a:extLst>
          </p:cNvPr>
          <p:cNvSpPr txBox="1"/>
          <p:nvPr>
            <p:custDataLst>
              <p:tags r:id="rId72"/>
            </p:custDataLst>
          </p:nvPr>
        </p:nvSpPr>
        <p:spPr>
          <a:xfrm>
            <a:off x="0" y="1684171"/>
            <a:ext cx="0" cy="138499"/>
          </a:xfrm>
          <a:prstGeom prst="rect">
            <a:avLst/>
          </a:prstGeom>
          <a:noFill/>
        </p:spPr>
        <p:txBody>
          <a:bodyPr vert="horz" wrap="square" lIns="0" tIns="0" rIns="0" bIns="0" rtlCol="0" anchor="ctr" anchorCtr="0">
            <a:spAutoFit/>
          </a:bodyPr>
          <a:lstStyle/>
          <a:p>
            <a:pPr algn="ctr" defTabSz="685800" rtl="0"/>
            <a:endParaRPr lang="en-US" sz="900" kern="1200">
              <a:solidFill>
                <a:srgbClr val="44546A"/>
              </a:solidFill>
              <a:latin typeface="Calibri" panose="020F0502020204030204" pitchFamily="34" charset="0"/>
              <a:cs typeface="+mn-cs"/>
            </a:endParaRPr>
          </a:p>
        </p:txBody>
      </p:sp>
      <p:sp>
        <p:nvSpPr>
          <p:cNvPr id="2081" name="OTLSHAPE_T_6d2c6aa0cde54b28a90e3a4ec48871bb_EndDate" hidden="1">
            <a:extLst>
              <a:ext uri="{FF2B5EF4-FFF2-40B4-BE49-F238E27FC236}">
                <a16:creationId xmlns:a16="http://schemas.microsoft.com/office/drawing/2014/main" id="{4CEA0EE3-94F5-40F9-A6AD-02A8125652D0}"/>
              </a:ext>
            </a:extLst>
          </p:cNvPr>
          <p:cNvSpPr txBox="1"/>
          <p:nvPr>
            <p:custDataLst>
              <p:tags r:id="rId73"/>
            </p:custDataLst>
          </p:nvPr>
        </p:nvSpPr>
        <p:spPr>
          <a:xfrm>
            <a:off x="0" y="1684171"/>
            <a:ext cx="0" cy="138499"/>
          </a:xfrm>
          <a:prstGeom prst="rect">
            <a:avLst/>
          </a:prstGeom>
          <a:noFill/>
        </p:spPr>
        <p:txBody>
          <a:bodyPr vert="horz" wrap="square" lIns="0" tIns="0" rIns="0" bIns="0" rtlCol="0" anchor="ctr" anchorCtr="0">
            <a:spAutoFit/>
          </a:bodyPr>
          <a:lstStyle/>
          <a:p>
            <a:pPr algn="ctr" defTabSz="685800" rtl="0"/>
            <a:endParaRPr lang="en-US" sz="900" kern="1200">
              <a:solidFill>
                <a:srgbClr val="44546A"/>
              </a:solidFill>
              <a:latin typeface="Calibri" panose="020F0502020204030204" pitchFamily="34" charset="0"/>
              <a:cs typeface="+mn-cs"/>
            </a:endParaRPr>
          </a:p>
        </p:txBody>
      </p:sp>
      <p:sp>
        <p:nvSpPr>
          <p:cNvPr id="2082" name="OTLSHAPE_T_6d2c6aa0cde54b28a90e3a4ec48871bb_Title">
            <a:extLst>
              <a:ext uri="{FF2B5EF4-FFF2-40B4-BE49-F238E27FC236}">
                <a16:creationId xmlns:a16="http://schemas.microsoft.com/office/drawing/2014/main" id="{9B3103CC-2911-4F0E-A1F3-0B78A09AC364}"/>
              </a:ext>
            </a:extLst>
          </p:cNvPr>
          <p:cNvSpPr txBox="1"/>
          <p:nvPr>
            <p:custDataLst>
              <p:tags r:id="rId74"/>
            </p:custDataLst>
          </p:nvPr>
        </p:nvSpPr>
        <p:spPr>
          <a:xfrm>
            <a:off x="5062489" y="1725397"/>
            <a:ext cx="2743200" cy="184666"/>
          </a:xfrm>
          <a:prstGeom prst="rect">
            <a:avLst/>
          </a:prstGeom>
          <a:noFill/>
        </p:spPr>
        <p:txBody>
          <a:bodyPr vert="horz" wrap="square" lIns="0" tIns="0" rIns="0" bIns="0" rtlCol="0" anchor="ctr" anchorCtr="0">
            <a:spAutoFit/>
          </a:bodyPr>
          <a:lstStyle/>
          <a:p>
            <a:pPr defTabSz="685800" rtl="0"/>
            <a:r>
              <a:rPr lang="en-US" sz="1200" b="1" kern="1200" spc="-3" dirty="0">
                <a:solidFill>
                  <a:prstClr val="black"/>
                </a:solidFill>
                <a:latin typeface="Calibri" panose="020F0502020204030204" pitchFamily="34" charset="0"/>
                <a:cs typeface="+mn-cs"/>
              </a:rPr>
              <a:t>Task 3 Develop OBMP Implementation Plan</a:t>
            </a:r>
          </a:p>
        </p:txBody>
      </p:sp>
      <p:sp>
        <p:nvSpPr>
          <p:cNvPr id="2084" name="OTLSHAPE_T_179d9b60508b4364a67ff8d9781fe238_Shape">
            <a:extLst>
              <a:ext uri="{FF2B5EF4-FFF2-40B4-BE49-F238E27FC236}">
                <a16:creationId xmlns:a16="http://schemas.microsoft.com/office/drawing/2014/main" id="{3C4FF19C-5D9F-4BB6-BF22-FDF8183EE807}"/>
              </a:ext>
            </a:extLst>
          </p:cNvPr>
          <p:cNvSpPr/>
          <p:nvPr>
            <p:custDataLst>
              <p:tags r:id="rId75"/>
            </p:custDataLst>
          </p:nvPr>
        </p:nvSpPr>
        <p:spPr>
          <a:xfrm>
            <a:off x="6206059" y="2407362"/>
            <a:ext cx="1647825" cy="209550"/>
          </a:xfrm>
          <a:prstGeom prst="roundRect">
            <a:avLst/>
          </a:prstGeom>
          <a:solidFill>
            <a:srgbClr val="FFC000"/>
          </a:solidFill>
          <a:ln w="12700" cap="flat" cmpd="sng" algn="ctr">
            <a:noFill/>
            <a:prstDash val="solid"/>
            <a:miter lim="800000"/>
          </a:ln>
          <a:effectLst/>
          <a:scene3d>
            <a:camera prst="orthographicFront"/>
            <a:lightRig rig="balanced" dir="t">
              <a:rot lat="0" lon="0" rev="8700000"/>
            </a:lightRig>
          </a:scene3d>
          <a:sp3d>
            <a:bevelT w="165100" h="12700"/>
          </a:sp3d>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prstClr val="white"/>
              </a:solidFill>
              <a:latin typeface="Calibri" panose="020F0502020204030204"/>
            </a:endParaRPr>
          </a:p>
        </p:txBody>
      </p:sp>
      <p:sp>
        <p:nvSpPr>
          <p:cNvPr id="2085" name="OTLSHAPE_T_179d9b60508b4364a67ff8d9781fe238_ShapePercentage" hidden="1">
            <a:extLst>
              <a:ext uri="{FF2B5EF4-FFF2-40B4-BE49-F238E27FC236}">
                <a16:creationId xmlns:a16="http://schemas.microsoft.com/office/drawing/2014/main" id="{8F1FA0C2-67A7-497E-9F6F-5AA507FAD9A0}"/>
              </a:ext>
            </a:extLst>
          </p:cNvPr>
          <p:cNvSpPr/>
          <p:nvPr>
            <p:custDataLst>
              <p:tags r:id="rId76"/>
            </p:custDataLst>
          </p:nvPr>
        </p:nvSpPr>
        <p:spPr>
          <a:xfrm>
            <a:off x="6312111" y="2244748"/>
            <a:ext cx="0" cy="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endParaRPr lang="en-US" sz="1350" kern="1200">
              <a:solidFill>
                <a:prstClr val="white"/>
              </a:solidFill>
              <a:latin typeface="Calibri" panose="020F0502020204030204"/>
            </a:endParaRPr>
          </a:p>
        </p:txBody>
      </p:sp>
      <p:sp>
        <p:nvSpPr>
          <p:cNvPr id="2086" name="OTLSHAPE_T_179d9b60508b4364a67ff8d9781fe238_Duration" hidden="1">
            <a:extLst>
              <a:ext uri="{FF2B5EF4-FFF2-40B4-BE49-F238E27FC236}">
                <a16:creationId xmlns:a16="http://schemas.microsoft.com/office/drawing/2014/main" id="{3C9CE1B1-455C-4AEB-B68F-2457FF02DAB8}"/>
              </a:ext>
            </a:extLst>
          </p:cNvPr>
          <p:cNvSpPr txBox="1"/>
          <p:nvPr>
            <p:custDataLst>
              <p:tags r:id="rId77"/>
            </p:custDataLst>
          </p:nvPr>
        </p:nvSpPr>
        <p:spPr>
          <a:xfrm>
            <a:off x="0" y="2059151"/>
            <a:ext cx="295275" cy="115416"/>
          </a:xfrm>
          <a:prstGeom prst="rect">
            <a:avLst/>
          </a:prstGeom>
          <a:noFill/>
        </p:spPr>
        <p:txBody>
          <a:bodyPr vert="horz" wrap="square" lIns="0" tIns="0" rIns="0" bIns="0" rtlCol="0" anchor="ctr" anchorCtr="0">
            <a:spAutoFit/>
          </a:bodyPr>
          <a:lstStyle/>
          <a:p>
            <a:pPr algn="ctr" defTabSz="685800" rtl="0"/>
            <a:r>
              <a:rPr lang="en-US" sz="750" kern="1200">
                <a:solidFill>
                  <a:srgbClr val="ED7D31"/>
                </a:solidFill>
                <a:latin typeface="Calibri" panose="020F0502020204030204" pitchFamily="34" charset="0"/>
                <a:cs typeface="+mn-cs"/>
              </a:rPr>
              <a:t>83 days</a:t>
            </a:r>
          </a:p>
        </p:txBody>
      </p:sp>
      <p:sp>
        <p:nvSpPr>
          <p:cNvPr id="2087" name="OTLSHAPE_T_179d9b60508b4364a67ff8d9781fe238_TextPercentage" hidden="1">
            <a:extLst>
              <a:ext uri="{FF2B5EF4-FFF2-40B4-BE49-F238E27FC236}">
                <a16:creationId xmlns:a16="http://schemas.microsoft.com/office/drawing/2014/main" id="{C7768C75-3335-4EFD-9997-7B97806A344E}"/>
              </a:ext>
            </a:extLst>
          </p:cNvPr>
          <p:cNvSpPr txBox="1"/>
          <p:nvPr>
            <p:custDataLst>
              <p:tags r:id="rId78"/>
            </p:custDataLst>
          </p:nvPr>
        </p:nvSpPr>
        <p:spPr>
          <a:xfrm>
            <a:off x="0" y="2174994"/>
            <a:ext cx="0" cy="115416"/>
          </a:xfrm>
          <a:prstGeom prst="rect">
            <a:avLst/>
          </a:prstGeom>
          <a:noFill/>
        </p:spPr>
        <p:txBody>
          <a:bodyPr vert="horz" wrap="square" lIns="0" tIns="0" rIns="0" bIns="0" rtlCol="0" anchor="ctr" anchorCtr="0">
            <a:spAutoFit/>
          </a:bodyPr>
          <a:lstStyle/>
          <a:p>
            <a:pPr algn="ctr" defTabSz="685800" rtl="0"/>
            <a:endParaRPr lang="en-US" sz="750" kern="1200">
              <a:solidFill>
                <a:srgbClr val="ED7D31"/>
              </a:solidFill>
              <a:latin typeface="Calibri" panose="020F0502020204030204" pitchFamily="34" charset="0"/>
              <a:cs typeface="+mn-cs"/>
            </a:endParaRPr>
          </a:p>
        </p:txBody>
      </p:sp>
      <p:sp>
        <p:nvSpPr>
          <p:cNvPr id="2088" name="OTLSHAPE_T_179d9b60508b4364a67ff8d9781fe238_StartDate" hidden="1">
            <a:extLst>
              <a:ext uri="{FF2B5EF4-FFF2-40B4-BE49-F238E27FC236}">
                <a16:creationId xmlns:a16="http://schemas.microsoft.com/office/drawing/2014/main" id="{DCFC17A3-57FE-45E5-9A12-D8D78C387EFE}"/>
              </a:ext>
            </a:extLst>
          </p:cNvPr>
          <p:cNvSpPr txBox="1"/>
          <p:nvPr>
            <p:custDataLst>
              <p:tags r:id="rId79"/>
            </p:custDataLst>
          </p:nvPr>
        </p:nvSpPr>
        <p:spPr>
          <a:xfrm>
            <a:off x="0" y="2174995"/>
            <a:ext cx="0" cy="138499"/>
          </a:xfrm>
          <a:prstGeom prst="rect">
            <a:avLst/>
          </a:prstGeom>
          <a:noFill/>
        </p:spPr>
        <p:txBody>
          <a:bodyPr vert="horz" wrap="square" lIns="0" tIns="0" rIns="0" bIns="0" rtlCol="0" anchor="ctr" anchorCtr="0">
            <a:spAutoFit/>
          </a:bodyPr>
          <a:lstStyle/>
          <a:p>
            <a:pPr algn="ctr" defTabSz="685800" rtl="0"/>
            <a:endParaRPr lang="en-US" sz="900" kern="1200">
              <a:solidFill>
                <a:srgbClr val="44546A"/>
              </a:solidFill>
              <a:latin typeface="Calibri" panose="020F0502020204030204" pitchFamily="34" charset="0"/>
              <a:cs typeface="+mn-cs"/>
            </a:endParaRPr>
          </a:p>
        </p:txBody>
      </p:sp>
      <p:sp>
        <p:nvSpPr>
          <p:cNvPr id="2089" name="OTLSHAPE_T_179d9b60508b4364a67ff8d9781fe238_EndDate" hidden="1">
            <a:extLst>
              <a:ext uri="{FF2B5EF4-FFF2-40B4-BE49-F238E27FC236}">
                <a16:creationId xmlns:a16="http://schemas.microsoft.com/office/drawing/2014/main" id="{ED846CDB-5EFF-4681-9541-83DD14D40988}"/>
              </a:ext>
            </a:extLst>
          </p:cNvPr>
          <p:cNvSpPr txBox="1"/>
          <p:nvPr>
            <p:custDataLst>
              <p:tags r:id="rId80"/>
            </p:custDataLst>
          </p:nvPr>
        </p:nvSpPr>
        <p:spPr>
          <a:xfrm>
            <a:off x="0" y="2174995"/>
            <a:ext cx="0" cy="138499"/>
          </a:xfrm>
          <a:prstGeom prst="rect">
            <a:avLst/>
          </a:prstGeom>
          <a:noFill/>
        </p:spPr>
        <p:txBody>
          <a:bodyPr vert="horz" wrap="square" lIns="0" tIns="0" rIns="0" bIns="0" rtlCol="0" anchor="ctr" anchorCtr="0">
            <a:spAutoFit/>
          </a:bodyPr>
          <a:lstStyle/>
          <a:p>
            <a:pPr algn="ctr" defTabSz="685800" rtl="0"/>
            <a:endParaRPr lang="en-US" sz="900" kern="1200">
              <a:solidFill>
                <a:srgbClr val="44546A"/>
              </a:solidFill>
              <a:latin typeface="Calibri" panose="020F0502020204030204" pitchFamily="34" charset="0"/>
              <a:cs typeface="+mn-cs"/>
            </a:endParaRPr>
          </a:p>
        </p:txBody>
      </p:sp>
      <p:sp>
        <p:nvSpPr>
          <p:cNvPr id="2090" name="OTLSHAPE_T_179d9b60508b4364a67ff8d9781fe238_Title">
            <a:extLst>
              <a:ext uri="{FF2B5EF4-FFF2-40B4-BE49-F238E27FC236}">
                <a16:creationId xmlns:a16="http://schemas.microsoft.com/office/drawing/2014/main" id="{915462BC-69AE-412F-9593-D36878947291}"/>
              </a:ext>
            </a:extLst>
          </p:cNvPr>
          <p:cNvSpPr txBox="1"/>
          <p:nvPr>
            <p:custDataLst>
              <p:tags r:id="rId81"/>
            </p:custDataLst>
          </p:nvPr>
        </p:nvSpPr>
        <p:spPr>
          <a:xfrm>
            <a:off x="6206059" y="2222248"/>
            <a:ext cx="1647825" cy="184666"/>
          </a:xfrm>
          <a:prstGeom prst="rect">
            <a:avLst/>
          </a:prstGeom>
          <a:noFill/>
        </p:spPr>
        <p:txBody>
          <a:bodyPr vert="horz" wrap="square" lIns="0" tIns="0" rIns="0" bIns="0" rtlCol="0" anchor="ctr" anchorCtr="0">
            <a:spAutoFit/>
          </a:bodyPr>
          <a:lstStyle/>
          <a:p>
            <a:pPr defTabSz="685800" rtl="0"/>
            <a:r>
              <a:rPr lang="en-US" sz="1200" b="1" kern="1200" spc="-11" dirty="0">
                <a:solidFill>
                  <a:prstClr val="black"/>
                </a:solidFill>
                <a:latin typeface="Calibri" panose="020F0502020204030204" pitchFamily="34" charset="0"/>
                <a:cs typeface="+mn-cs"/>
              </a:rPr>
              <a:t>Prepare TM 2</a:t>
            </a:r>
          </a:p>
        </p:txBody>
      </p:sp>
      <p:sp>
        <p:nvSpPr>
          <p:cNvPr id="95" name="OTLSHAPE_T_66fd9f2bc5c3401c838322be1649bcac_JoinedDate">
            <a:extLst>
              <a:ext uri="{FF2B5EF4-FFF2-40B4-BE49-F238E27FC236}">
                <a16:creationId xmlns:a16="http://schemas.microsoft.com/office/drawing/2014/main" id="{D4F7EDF9-A403-424E-8334-058C56FC096A}"/>
              </a:ext>
            </a:extLst>
          </p:cNvPr>
          <p:cNvSpPr txBox="1"/>
          <p:nvPr>
            <p:custDataLst>
              <p:tags r:id="rId82"/>
            </p:custDataLst>
          </p:nvPr>
        </p:nvSpPr>
        <p:spPr>
          <a:xfrm>
            <a:off x="1496959" y="953202"/>
            <a:ext cx="3565531" cy="182732"/>
          </a:xfrm>
          <a:prstGeom prst="rect">
            <a:avLst/>
          </a:prstGeom>
          <a:noFill/>
        </p:spPr>
        <p:txBody>
          <a:bodyPr vert="horz" wrap="square" lIns="0" tIns="0" rIns="0" bIns="0" rtlCol="0" anchor="ctr" anchorCtr="0">
            <a:noAutofit/>
          </a:bodyPr>
          <a:lstStyle/>
          <a:p>
            <a:pPr algn="ctr" defTabSz="685800" rtl="0"/>
            <a:r>
              <a:rPr lang="en-US" sz="900" b="1" kern="1200" spc="-5" dirty="0">
                <a:solidFill>
                  <a:prstClr val="black"/>
                </a:solidFill>
                <a:latin typeface="Calibri" panose="020F0502020204030204" pitchFamily="34" charset="0"/>
                <a:cs typeface="+mn-cs"/>
              </a:rPr>
              <a:t>Nov 2018 - Jul 2019</a:t>
            </a:r>
          </a:p>
        </p:txBody>
      </p:sp>
      <p:sp>
        <p:nvSpPr>
          <p:cNvPr id="96" name="OTLSHAPE_T_66fd9f2bc5c3401c838322be1649bcac_JoinedDate">
            <a:extLst>
              <a:ext uri="{FF2B5EF4-FFF2-40B4-BE49-F238E27FC236}">
                <a16:creationId xmlns:a16="http://schemas.microsoft.com/office/drawing/2014/main" id="{78FBDE2F-D5C3-4A0B-A5AB-7FCAA51FC5FE}"/>
              </a:ext>
            </a:extLst>
          </p:cNvPr>
          <p:cNvSpPr txBox="1"/>
          <p:nvPr>
            <p:custDataLst>
              <p:tags r:id="rId83"/>
            </p:custDataLst>
          </p:nvPr>
        </p:nvSpPr>
        <p:spPr>
          <a:xfrm>
            <a:off x="3378422" y="1462304"/>
            <a:ext cx="1684068" cy="143497"/>
          </a:xfrm>
          <a:prstGeom prst="rect">
            <a:avLst/>
          </a:prstGeom>
          <a:noFill/>
        </p:spPr>
        <p:txBody>
          <a:bodyPr vert="horz" wrap="square" lIns="0" tIns="0" rIns="0" bIns="0" rtlCol="0" anchor="ctr" anchorCtr="0">
            <a:noAutofit/>
          </a:bodyPr>
          <a:lstStyle/>
          <a:p>
            <a:pPr algn="ctr" defTabSz="685800" rtl="0"/>
            <a:r>
              <a:rPr lang="en-US" sz="900" b="1" kern="1200" spc="-5" dirty="0">
                <a:latin typeface="Calibri" panose="020F0502020204030204" pitchFamily="34" charset="0"/>
                <a:cs typeface="+mn-cs"/>
              </a:rPr>
              <a:t>Mar - Jul</a:t>
            </a:r>
          </a:p>
        </p:txBody>
      </p:sp>
      <p:sp>
        <p:nvSpPr>
          <p:cNvPr id="97" name="OTLSHAPE_T_66fd9f2bc5c3401c838322be1649bcac_JoinedDate">
            <a:extLst>
              <a:ext uri="{FF2B5EF4-FFF2-40B4-BE49-F238E27FC236}">
                <a16:creationId xmlns:a16="http://schemas.microsoft.com/office/drawing/2014/main" id="{32EFD89A-A89C-4CFB-9945-2AD909636AE4}"/>
              </a:ext>
            </a:extLst>
          </p:cNvPr>
          <p:cNvSpPr txBox="1"/>
          <p:nvPr>
            <p:custDataLst>
              <p:tags r:id="rId84"/>
            </p:custDataLst>
          </p:nvPr>
        </p:nvSpPr>
        <p:spPr>
          <a:xfrm>
            <a:off x="5078102" y="1936781"/>
            <a:ext cx="2775782" cy="169190"/>
          </a:xfrm>
          <a:prstGeom prst="rect">
            <a:avLst/>
          </a:prstGeom>
          <a:noFill/>
        </p:spPr>
        <p:txBody>
          <a:bodyPr vert="horz" wrap="square" lIns="0" tIns="0" rIns="0" bIns="0" rtlCol="0" anchor="ctr" anchorCtr="0">
            <a:noAutofit/>
          </a:bodyPr>
          <a:lstStyle/>
          <a:p>
            <a:pPr algn="ctr" defTabSz="685800" rtl="0"/>
            <a:r>
              <a:rPr lang="en-US" sz="900" b="1" kern="1200" spc="-5" dirty="0">
                <a:solidFill>
                  <a:prstClr val="black"/>
                </a:solidFill>
                <a:latin typeface="Calibri" panose="020F0502020204030204" pitchFamily="34" charset="0"/>
                <a:cs typeface="+mn-cs"/>
              </a:rPr>
              <a:t>Jul 2019 - Jan 2020</a:t>
            </a:r>
          </a:p>
        </p:txBody>
      </p:sp>
      <p:sp>
        <p:nvSpPr>
          <p:cNvPr id="98" name="OTLSHAPE_T_66fd9f2bc5c3401c838322be1649bcac_JoinedDate">
            <a:extLst>
              <a:ext uri="{FF2B5EF4-FFF2-40B4-BE49-F238E27FC236}">
                <a16:creationId xmlns:a16="http://schemas.microsoft.com/office/drawing/2014/main" id="{AB42C418-2837-4EAC-B01A-BCC13D1CB29D}"/>
              </a:ext>
            </a:extLst>
          </p:cNvPr>
          <p:cNvSpPr txBox="1"/>
          <p:nvPr>
            <p:custDataLst>
              <p:tags r:id="rId85"/>
            </p:custDataLst>
          </p:nvPr>
        </p:nvSpPr>
        <p:spPr>
          <a:xfrm>
            <a:off x="6206060" y="2427086"/>
            <a:ext cx="1647825" cy="161542"/>
          </a:xfrm>
          <a:prstGeom prst="rect">
            <a:avLst/>
          </a:prstGeom>
          <a:noFill/>
        </p:spPr>
        <p:txBody>
          <a:bodyPr vert="horz" wrap="square" lIns="0" tIns="0" rIns="0" bIns="0" rtlCol="0" anchor="ctr" anchorCtr="0">
            <a:noAutofit/>
          </a:bodyPr>
          <a:lstStyle/>
          <a:p>
            <a:pPr algn="ctr" defTabSz="685800" rtl="0"/>
            <a:r>
              <a:rPr lang="en-US" sz="900" b="1" kern="1200" spc="-5" dirty="0">
                <a:solidFill>
                  <a:prstClr val="black"/>
                </a:solidFill>
                <a:latin typeface="Calibri" panose="020F0502020204030204" pitchFamily="34" charset="0"/>
                <a:cs typeface="+mn-cs"/>
              </a:rPr>
              <a:t>Sep 2019 - Jan 2020</a:t>
            </a:r>
          </a:p>
        </p:txBody>
      </p:sp>
    </p:spTree>
    <p:custDataLst>
      <p:tags r:id="rId1"/>
    </p:custDataLst>
    <p:extLst>
      <p:ext uri="{BB962C8B-B14F-4D97-AF65-F5344CB8AC3E}">
        <p14:creationId xmlns:p14="http://schemas.microsoft.com/office/powerpoint/2010/main" val="15998255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OTLSHAPE_T_025d6e2e22764a7d941cae09b903a347_ShapePercentage" hidden="1">
            <a:extLst>
              <a:ext uri="{FF2B5EF4-FFF2-40B4-BE49-F238E27FC236}">
                <a16:creationId xmlns:a16="http://schemas.microsoft.com/office/drawing/2014/main" id="{C010B600-8B03-46DA-927E-B8882B3E3CDB}"/>
              </a:ext>
            </a:extLst>
          </p:cNvPr>
          <p:cNvSpPr/>
          <p:nvPr>
            <p:custDataLst>
              <p:tags r:id="rId2"/>
            </p:custDataLst>
          </p:nvPr>
        </p:nvSpPr>
        <p:spPr>
          <a:xfrm>
            <a:off x="1773760" y="2285987"/>
            <a:ext cx="0" cy="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TLSHAPE_T_7d647765b63a4b53a05734e0c8e373e5_ShapePercentage" hidden="1">
            <a:extLst>
              <a:ext uri="{FF2B5EF4-FFF2-40B4-BE49-F238E27FC236}">
                <a16:creationId xmlns:a16="http://schemas.microsoft.com/office/drawing/2014/main" id="{1988DAAC-1348-48DB-8EE2-C581978163D4}"/>
              </a:ext>
            </a:extLst>
          </p:cNvPr>
          <p:cNvSpPr/>
          <p:nvPr>
            <p:custDataLst>
              <p:tags r:id="rId3"/>
            </p:custDataLst>
          </p:nvPr>
        </p:nvSpPr>
        <p:spPr>
          <a:xfrm>
            <a:off x="1773760" y="1956785"/>
            <a:ext cx="0" cy="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TLSHAPE_T_b40e4ae5a618483da6c0494d62311a52_ShapePercentage" hidden="1">
            <a:extLst>
              <a:ext uri="{FF2B5EF4-FFF2-40B4-BE49-F238E27FC236}">
                <a16:creationId xmlns:a16="http://schemas.microsoft.com/office/drawing/2014/main" id="{162BADA4-0E32-4B8C-B315-007FA86FE45F}"/>
              </a:ext>
            </a:extLst>
          </p:cNvPr>
          <p:cNvSpPr/>
          <p:nvPr>
            <p:custDataLst>
              <p:tags r:id="rId4"/>
            </p:custDataLst>
          </p:nvPr>
        </p:nvSpPr>
        <p:spPr>
          <a:xfrm>
            <a:off x="1773760" y="1627582"/>
            <a:ext cx="0" cy="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TLSHAPE_T_4a23ccf95308401ca8f4bf302ed77255_ShapePercentage" hidden="1">
            <a:extLst>
              <a:ext uri="{FF2B5EF4-FFF2-40B4-BE49-F238E27FC236}">
                <a16:creationId xmlns:a16="http://schemas.microsoft.com/office/drawing/2014/main" id="{1BC23835-478D-4A8A-A09B-8E9DC92C6353}"/>
              </a:ext>
            </a:extLst>
          </p:cNvPr>
          <p:cNvSpPr/>
          <p:nvPr>
            <p:custDataLst>
              <p:tags r:id="rId5"/>
            </p:custDataLst>
          </p:nvPr>
        </p:nvSpPr>
        <p:spPr>
          <a:xfrm>
            <a:off x="4817264" y="3602799"/>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TLSHAPE_T_e15c265b9d404c71bcd6700bc7933160_ShapePercentage" hidden="1">
            <a:extLst>
              <a:ext uri="{FF2B5EF4-FFF2-40B4-BE49-F238E27FC236}">
                <a16:creationId xmlns:a16="http://schemas.microsoft.com/office/drawing/2014/main" id="{BE4B18FB-53A9-4EE4-974E-3E2914515150}"/>
              </a:ext>
            </a:extLst>
          </p:cNvPr>
          <p:cNvSpPr/>
          <p:nvPr>
            <p:custDataLst>
              <p:tags r:id="rId6"/>
            </p:custDataLst>
          </p:nvPr>
        </p:nvSpPr>
        <p:spPr>
          <a:xfrm>
            <a:off x="3808337" y="3273596"/>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TLSHAPE_T_69406213382b41af86f98ed33fd3614b_ShapePercentage" hidden="1">
            <a:extLst>
              <a:ext uri="{FF2B5EF4-FFF2-40B4-BE49-F238E27FC236}">
                <a16:creationId xmlns:a16="http://schemas.microsoft.com/office/drawing/2014/main" id="{FB41792D-1EB6-4772-8A80-3DFA6CD169F7}"/>
              </a:ext>
            </a:extLst>
          </p:cNvPr>
          <p:cNvSpPr/>
          <p:nvPr>
            <p:custDataLst>
              <p:tags r:id="rId7"/>
            </p:custDataLst>
          </p:nvPr>
        </p:nvSpPr>
        <p:spPr>
          <a:xfrm>
            <a:off x="2782688" y="2944393"/>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TLSHAPE_T_bf2d130522ce43a490c919d2193d98aa_ShapePercentage" hidden="1">
            <a:extLst>
              <a:ext uri="{FF2B5EF4-FFF2-40B4-BE49-F238E27FC236}">
                <a16:creationId xmlns:a16="http://schemas.microsoft.com/office/drawing/2014/main" id="{D5B1EB01-C639-4901-A28B-D08036850FAF}"/>
              </a:ext>
            </a:extLst>
          </p:cNvPr>
          <p:cNvSpPr/>
          <p:nvPr>
            <p:custDataLst>
              <p:tags r:id="rId8"/>
            </p:custDataLst>
          </p:nvPr>
        </p:nvSpPr>
        <p:spPr>
          <a:xfrm>
            <a:off x="2782688" y="261519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5" name="OTLSHAPE_TB_00000000000000000000000000000000_LeftEndCaps" hidden="1">
            <a:extLst>
              <a:ext uri="{FF2B5EF4-FFF2-40B4-BE49-F238E27FC236}">
                <a16:creationId xmlns:a16="http://schemas.microsoft.com/office/drawing/2014/main" id="{5EEB7D55-349D-4060-963C-A9AE0F07BFB2}"/>
              </a:ext>
            </a:extLst>
          </p:cNvPr>
          <p:cNvSpPr txBox="1"/>
          <p:nvPr>
            <p:custDataLst>
              <p:tags r:id="rId9"/>
            </p:custDataLst>
          </p:nvPr>
        </p:nvSpPr>
        <p:spPr>
          <a:xfrm>
            <a:off x="1272839" y="3818036"/>
            <a:ext cx="468078" cy="276999"/>
          </a:xfrm>
          <a:prstGeom prst="rect">
            <a:avLst/>
          </a:prstGeom>
          <a:noFill/>
        </p:spPr>
        <p:txBody>
          <a:bodyPr vert="horz" wrap="none" lIns="0" tIns="0" rIns="0" bIns="0" rtlCol="0" anchor="ctr" anchorCtr="0">
            <a:spAutoFit/>
          </a:bodyPr>
          <a:lstStyle/>
          <a:p>
            <a:pPr algn="ctr"/>
            <a:r>
              <a:rPr lang="en-US" b="1">
                <a:solidFill>
                  <a:schemeClr val="accent2"/>
                </a:solidFill>
                <a:latin typeface="Calibri" panose="020F0502020204030204" pitchFamily="34" charset="0"/>
              </a:rPr>
              <a:t>2018</a:t>
            </a:r>
          </a:p>
        </p:txBody>
      </p:sp>
      <p:sp>
        <p:nvSpPr>
          <p:cNvPr id="1027" name="OTLSHAPE_T_b40e4ae5a618483da6c0494d62311a52_Duration" hidden="1">
            <a:extLst>
              <a:ext uri="{FF2B5EF4-FFF2-40B4-BE49-F238E27FC236}">
                <a16:creationId xmlns:a16="http://schemas.microsoft.com/office/drawing/2014/main" id="{069800D3-D846-4B43-83D1-20DA75E4AD70}"/>
              </a:ext>
            </a:extLst>
          </p:cNvPr>
          <p:cNvSpPr txBox="1"/>
          <p:nvPr>
            <p:custDataLst>
              <p:tags r:id="rId10"/>
            </p:custDataLst>
          </p:nvPr>
        </p:nvSpPr>
        <p:spPr>
          <a:xfrm>
            <a:off x="1139825" y="1499990"/>
            <a:ext cx="343218" cy="115544"/>
          </a:xfrm>
          <a:prstGeom prst="rect">
            <a:avLst/>
          </a:prstGeom>
          <a:noFill/>
        </p:spPr>
        <p:txBody>
          <a:bodyPr vert="horz" wrap="square" lIns="0" tIns="0" rIns="0" bIns="0" rtlCol="0" anchor="ctr" anchorCtr="0">
            <a:spAutoFit/>
          </a:bodyPr>
          <a:lstStyle/>
          <a:p>
            <a:pPr algn="ctr"/>
            <a:r>
              <a:rPr lang="en-US" sz="751">
                <a:solidFill>
                  <a:schemeClr val="accent2"/>
                </a:solidFill>
                <a:latin typeface="Calibri" panose="020F0502020204030204" pitchFamily="34" charset="0"/>
              </a:rPr>
              <a:t>196 days</a:t>
            </a:r>
          </a:p>
        </p:txBody>
      </p:sp>
      <p:sp>
        <p:nvSpPr>
          <p:cNvPr id="1028" name="OTLSHAPE_T_b40e4ae5a618483da6c0494d62311a52_TextPercentage" hidden="1">
            <a:extLst>
              <a:ext uri="{FF2B5EF4-FFF2-40B4-BE49-F238E27FC236}">
                <a16:creationId xmlns:a16="http://schemas.microsoft.com/office/drawing/2014/main" id="{34B9F660-701B-4D60-B8C1-9DA7E0BF9643}"/>
              </a:ext>
            </a:extLst>
          </p:cNvPr>
          <p:cNvSpPr txBox="1"/>
          <p:nvPr>
            <p:custDataLst>
              <p:tags r:id="rId11"/>
            </p:custDataLst>
          </p:nvPr>
        </p:nvSpPr>
        <p:spPr>
          <a:xfrm>
            <a:off x="1139825" y="1615940"/>
            <a:ext cx="0" cy="115544"/>
          </a:xfrm>
          <a:prstGeom prst="rect">
            <a:avLst/>
          </a:prstGeom>
          <a:noFill/>
        </p:spPr>
        <p:txBody>
          <a:bodyPr vert="horz" wrap="square" lIns="0" tIns="0" rIns="0" bIns="0" rtlCol="0" anchor="ctr" anchorCtr="0">
            <a:spAutoFit/>
          </a:bodyPr>
          <a:lstStyle/>
          <a:p>
            <a:pPr algn="ctr"/>
            <a:endParaRPr lang="en-US" sz="751">
              <a:solidFill>
                <a:schemeClr val="accent2"/>
              </a:solidFill>
              <a:latin typeface="Calibri" panose="020F0502020204030204" pitchFamily="34" charset="0"/>
            </a:endParaRPr>
          </a:p>
        </p:txBody>
      </p:sp>
      <p:sp>
        <p:nvSpPr>
          <p:cNvPr id="1029" name="OTLSHAPE_T_b40e4ae5a618483da6c0494d62311a52_StartDate" hidden="1">
            <a:extLst>
              <a:ext uri="{FF2B5EF4-FFF2-40B4-BE49-F238E27FC236}">
                <a16:creationId xmlns:a16="http://schemas.microsoft.com/office/drawing/2014/main" id="{DFF459AA-5ABC-484A-93F5-DFD23C29B036}"/>
              </a:ext>
            </a:extLst>
          </p:cNvPr>
          <p:cNvSpPr txBox="1"/>
          <p:nvPr>
            <p:custDataLst>
              <p:tags r:id="rId12"/>
            </p:custDataLst>
          </p:nvPr>
        </p:nvSpPr>
        <p:spPr>
          <a:xfrm>
            <a:off x="1139825" y="1615940"/>
            <a:ext cx="0" cy="115544"/>
          </a:xfrm>
          <a:prstGeom prst="rect">
            <a:avLst/>
          </a:prstGeom>
          <a:noFill/>
        </p:spPr>
        <p:txBody>
          <a:bodyPr vert="horz" wrap="square" lIns="0" tIns="0" rIns="0" bIns="0" rtlCol="0" anchor="ctr" anchorCtr="0">
            <a:spAutoFit/>
          </a:bodyPr>
          <a:lstStyle/>
          <a:p>
            <a:pPr algn="ctr"/>
            <a:endParaRPr lang="en-US" sz="751">
              <a:solidFill>
                <a:schemeClr val="dk2"/>
              </a:solidFill>
              <a:latin typeface="Calibri" panose="020F0502020204030204" pitchFamily="34" charset="0"/>
            </a:endParaRPr>
          </a:p>
        </p:txBody>
      </p:sp>
      <p:sp>
        <p:nvSpPr>
          <p:cNvPr id="1030" name="OTLSHAPE_T_b40e4ae5a618483da6c0494d62311a52_EndDate" hidden="1">
            <a:extLst>
              <a:ext uri="{FF2B5EF4-FFF2-40B4-BE49-F238E27FC236}">
                <a16:creationId xmlns:a16="http://schemas.microsoft.com/office/drawing/2014/main" id="{2438FB86-C6F9-40E2-B5A3-38B69AF73474}"/>
              </a:ext>
            </a:extLst>
          </p:cNvPr>
          <p:cNvSpPr txBox="1"/>
          <p:nvPr>
            <p:custDataLst>
              <p:tags r:id="rId13"/>
            </p:custDataLst>
          </p:nvPr>
        </p:nvSpPr>
        <p:spPr>
          <a:xfrm>
            <a:off x="1139825" y="1615940"/>
            <a:ext cx="0" cy="115544"/>
          </a:xfrm>
          <a:prstGeom prst="rect">
            <a:avLst/>
          </a:prstGeom>
          <a:noFill/>
        </p:spPr>
        <p:txBody>
          <a:bodyPr vert="horz" wrap="square" lIns="0" tIns="0" rIns="0" bIns="0" rtlCol="0" anchor="ctr" anchorCtr="0">
            <a:spAutoFit/>
          </a:bodyPr>
          <a:lstStyle/>
          <a:p>
            <a:pPr algn="ctr"/>
            <a:endParaRPr lang="en-US" sz="751">
              <a:solidFill>
                <a:schemeClr val="dk2"/>
              </a:solidFill>
              <a:latin typeface="Calibri" panose="020F0502020204030204" pitchFamily="34" charset="0"/>
            </a:endParaRPr>
          </a:p>
        </p:txBody>
      </p:sp>
      <p:sp>
        <p:nvSpPr>
          <p:cNvPr id="1035" name="OTLSHAPE_T_7d647765b63a4b53a05734e0c8e373e5_Duration" hidden="1">
            <a:extLst>
              <a:ext uri="{FF2B5EF4-FFF2-40B4-BE49-F238E27FC236}">
                <a16:creationId xmlns:a16="http://schemas.microsoft.com/office/drawing/2014/main" id="{8DE9EB0F-77B0-499C-94B4-7695F9563580}"/>
              </a:ext>
            </a:extLst>
          </p:cNvPr>
          <p:cNvSpPr txBox="1"/>
          <p:nvPr>
            <p:custDataLst>
              <p:tags r:id="rId14"/>
            </p:custDataLst>
          </p:nvPr>
        </p:nvSpPr>
        <p:spPr>
          <a:xfrm>
            <a:off x="1139825" y="1829193"/>
            <a:ext cx="343218" cy="115544"/>
          </a:xfrm>
          <a:prstGeom prst="rect">
            <a:avLst/>
          </a:prstGeom>
          <a:noFill/>
        </p:spPr>
        <p:txBody>
          <a:bodyPr vert="horz" wrap="square" lIns="0" tIns="0" rIns="0" bIns="0" rtlCol="0" anchor="ctr" anchorCtr="0">
            <a:spAutoFit/>
          </a:bodyPr>
          <a:lstStyle/>
          <a:p>
            <a:pPr algn="ctr"/>
            <a:r>
              <a:rPr lang="en-US" sz="751">
                <a:solidFill>
                  <a:schemeClr val="accent2"/>
                </a:solidFill>
                <a:latin typeface="Calibri" panose="020F0502020204030204" pitchFamily="34" charset="0"/>
              </a:rPr>
              <a:t>196 days</a:t>
            </a:r>
          </a:p>
        </p:txBody>
      </p:sp>
      <p:sp>
        <p:nvSpPr>
          <p:cNvPr id="1036" name="OTLSHAPE_T_7d647765b63a4b53a05734e0c8e373e5_TextPercentage" hidden="1">
            <a:extLst>
              <a:ext uri="{FF2B5EF4-FFF2-40B4-BE49-F238E27FC236}">
                <a16:creationId xmlns:a16="http://schemas.microsoft.com/office/drawing/2014/main" id="{DB355BE5-3980-4B97-9C75-EB5F69C0082A}"/>
              </a:ext>
            </a:extLst>
          </p:cNvPr>
          <p:cNvSpPr txBox="1"/>
          <p:nvPr>
            <p:custDataLst>
              <p:tags r:id="rId15"/>
            </p:custDataLst>
          </p:nvPr>
        </p:nvSpPr>
        <p:spPr>
          <a:xfrm>
            <a:off x="1139825" y="1945143"/>
            <a:ext cx="0" cy="115544"/>
          </a:xfrm>
          <a:prstGeom prst="rect">
            <a:avLst/>
          </a:prstGeom>
          <a:noFill/>
        </p:spPr>
        <p:txBody>
          <a:bodyPr vert="horz" wrap="square" lIns="0" tIns="0" rIns="0" bIns="0" rtlCol="0" anchor="ctr" anchorCtr="0">
            <a:spAutoFit/>
          </a:bodyPr>
          <a:lstStyle/>
          <a:p>
            <a:pPr algn="ctr"/>
            <a:endParaRPr lang="en-US" sz="751">
              <a:solidFill>
                <a:schemeClr val="accent2"/>
              </a:solidFill>
              <a:latin typeface="Calibri" panose="020F0502020204030204" pitchFamily="34" charset="0"/>
            </a:endParaRPr>
          </a:p>
        </p:txBody>
      </p:sp>
      <p:sp>
        <p:nvSpPr>
          <p:cNvPr id="1037" name="OTLSHAPE_T_7d647765b63a4b53a05734e0c8e373e5_StartDate" hidden="1">
            <a:extLst>
              <a:ext uri="{FF2B5EF4-FFF2-40B4-BE49-F238E27FC236}">
                <a16:creationId xmlns:a16="http://schemas.microsoft.com/office/drawing/2014/main" id="{9BDF4794-C83F-43F7-93A4-D2BA2078C228}"/>
              </a:ext>
            </a:extLst>
          </p:cNvPr>
          <p:cNvSpPr txBox="1"/>
          <p:nvPr>
            <p:custDataLst>
              <p:tags r:id="rId16"/>
            </p:custDataLst>
          </p:nvPr>
        </p:nvSpPr>
        <p:spPr>
          <a:xfrm>
            <a:off x="1139825" y="1945143"/>
            <a:ext cx="0" cy="115544"/>
          </a:xfrm>
          <a:prstGeom prst="rect">
            <a:avLst/>
          </a:prstGeom>
          <a:noFill/>
        </p:spPr>
        <p:txBody>
          <a:bodyPr vert="horz" wrap="square" lIns="0" tIns="0" rIns="0" bIns="0" rtlCol="0" anchor="ctr" anchorCtr="0">
            <a:spAutoFit/>
          </a:bodyPr>
          <a:lstStyle/>
          <a:p>
            <a:pPr algn="ctr"/>
            <a:endParaRPr lang="en-US" sz="751">
              <a:solidFill>
                <a:schemeClr val="dk2"/>
              </a:solidFill>
              <a:latin typeface="Calibri" panose="020F0502020204030204" pitchFamily="34" charset="0"/>
            </a:endParaRPr>
          </a:p>
        </p:txBody>
      </p:sp>
      <p:sp>
        <p:nvSpPr>
          <p:cNvPr id="1038" name="OTLSHAPE_T_7d647765b63a4b53a05734e0c8e373e5_EndDate" hidden="1">
            <a:extLst>
              <a:ext uri="{FF2B5EF4-FFF2-40B4-BE49-F238E27FC236}">
                <a16:creationId xmlns:a16="http://schemas.microsoft.com/office/drawing/2014/main" id="{05D6B266-C7A1-48E6-A9BD-FC59651B0350}"/>
              </a:ext>
            </a:extLst>
          </p:cNvPr>
          <p:cNvSpPr txBox="1"/>
          <p:nvPr>
            <p:custDataLst>
              <p:tags r:id="rId17"/>
            </p:custDataLst>
          </p:nvPr>
        </p:nvSpPr>
        <p:spPr>
          <a:xfrm>
            <a:off x="1139825" y="1945143"/>
            <a:ext cx="0" cy="115544"/>
          </a:xfrm>
          <a:prstGeom prst="rect">
            <a:avLst/>
          </a:prstGeom>
          <a:noFill/>
        </p:spPr>
        <p:txBody>
          <a:bodyPr vert="horz" wrap="square" lIns="0" tIns="0" rIns="0" bIns="0" rtlCol="0" anchor="ctr" anchorCtr="0">
            <a:spAutoFit/>
          </a:bodyPr>
          <a:lstStyle/>
          <a:p>
            <a:pPr algn="ctr"/>
            <a:endParaRPr lang="en-US" sz="751">
              <a:solidFill>
                <a:schemeClr val="dk2"/>
              </a:solidFill>
              <a:latin typeface="Calibri" panose="020F0502020204030204" pitchFamily="34" charset="0"/>
            </a:endParaRPr>
          </a:p>
        </p:txBody>
      </p:sp>
      <p:sp>
        <p:nvSpPr>
          <p:cNvPr id="1043" name="OTLSHAPE_T_025d6e2e22764a7d941cae09b903a347_Duration" hidden="1">
            <a:extLst>
              <a:ext uri="{FF2B5EF4-FFF2-40B4-BE49-F238E27FC236}">
                <a16:creationId xmlns:a16="http://schemas.microsoft.com/office/drawing/2014/main" id="{D6DCF157-8590-4642-89F3-271DC533625C}"/>
              </a:ext>
            </a:extLst>
          </p:cNvPr>
          <p:cNvSpPr txBox="1"/>
          <p:nvPr>
            <p:custDataLst>
              <p:tags r:id="rId18"/>
            </p:custDataLst>
          </p:nvPr>
        </p:nvSpPr>
        <p:spPr>
          <a:xfrm>
            <a:off x="1139825" y="2158396"/>
            <a:ext cx="343218" cy="115544"/>
          </a:xfrm>
          <a:prstGeom prst="rect">
            <a:avLst/>
          </a:prstGeom>
          <a:noFill/>
        </p:spPr>
        <p:txBody>
          <a:bodyPr vert="horz" wrap="square" lIns="0" tIns="0" rIns="0" bIns="0" rtlCol="0" anchor="ctr" anchorCtr="0">
            <a:spAutoFit/>
          </a:bodyPr>
          <a:lstStyle/>
          <a:p>
            <a:pPr algn="ctr"/>
            <a:r>
              <a:rPr lang="en-US" sz="751">
                <a:solidFill>
                  <a:schemeClr val="accent2"/>
                </a:solidFill>
                <a:latin typeface="Calibri" panose="020F0502020204030204" pitchFamily="34" charset="0"/>
              </a:rPr>
              <a:t>500 days</a:t>
            </a:r>
          </a:p>
        </p:txBody>
      </p:sp>
      <p:sp>
        <p:nvSpPr>
          <p:cNvPr id="1044" name="OTLSHAPE_T_025d6e2e22764a7d941cae09b903a347_TextPercentage" hidden="1">
            <a:extLst>
              <a:ext uri="{FF2B5EF4-FFF2-40B4-BE49-F238E27FC236}">
                <a16:creationId xmlns:a16="http://schemas.microsoft.com/office/drawing/2014/main" id="{6338F9A6-F4D5-4438-BE5A-A0771EED9559}"/>
              </a:ext>
            </a:extLst>
          </p:cNvPr>
          <p:cNvSpPr txBox="1"/>
          <p:nvPr>
            <p:custDataLst>
              <p:tags r:id="rId19"/>
            </p:custDataLst>
          </p:nvPr>
        </p:nvSpPr>
        <p:spPr>
          <a:xfrm>
            <a:off x="1139825" y="2274346"/>
            <a:ext cx="0" cy="115544"/>
          </a:xfrm>
          <a:prstGeom prst="rect">
            <a:avLst/>
          </a:prstGeom>
          <a:noFill/>
        </p:spPr>
        <p:txBody>
          <a:bodyPr vert="horz" wrap="square" lIns="0" tIns="0" rIns="0" bIns="0" rtlCol="0" anchor="ctr" anchorCtr="0">
            <a:spAutoFit/>
          </a:bodyPr>
          <a:lstStyle/>
          <a:p>
            <a:pPr algn="ctr"/>
            <a:endParaRPr lang="en-US" sz="751">
              <a:solidFill>
                <a:schemeClr val="accent2"/>
              </a:solidFill>
              <a:latin typeface="Calibri" panose="020F0502020204030204" pitchFamily="34" charset="0"/>
            </a:endParaRPr>
          </a:p>
        </p:txBody>
      </p:sp>
      <p:sp>
        <p:nvSpPr>
          <p:cNvPr id="1045" name="OTLSHAPE_T_025d6e2e22764a7d941cae09b903a347_StartDate" hidden="1">
            <a:extLst>
              <a:ext uri="{FF2B5EF4-FFF2-40B4-BE49-F238E27FC236}">
                <a16:creationId xmlns:a16="http://schemas.microsoft.com/office/drawing/2014/main" id="{C9B58D93-A152-4BD8-963F-1B5E3704C8F2}"/>
              </a:ext>
            </a:extLst>
          </p:cNvPr>
          <p:cNvSpPr txBox="1"/>
          <p:nvPr>
            <p:custDataLst>
              <p:tags r:id="rId20"/>
            </p:custDataLst>
          </p:nvPr>
        </p:nvSpPr>
        <p:spPr>
          <a:xfrm>
            <a:off x="1139825" y="2274346"/>
            <a:ext cx="0" cy="115544"/>
          </a:xfrm>
          <a:prstGeom prst="rect">
            <a:avLst/>
          </a:prstGeom>
          <a:noFill/>
        </p:spPr>
        <p:txBody>
          <a:bodyPr vert="horz" wrap="square" lIns="0" tIns="0" rIns="0" bIns="0" rtlCol="0" anchor="ctr" anchorCtr="0">
            <a:spAutoFit/>
          </a:bodyPr>
          <a:lstStyle/>
          <a:p>
            <a:pPr algn="ctr"/>
            <a:endParaRPr lang="en-US" sz="751">
              <a:solidFill>
                <a:schemeClr val="dk2"/>
              </a:solidFill>
              <a:latin typeface="Calibri" panose="020F0502020204030204" pitchFamily="34" charset="0"/>
            </a:endParaRPr>
          </a:p>
        </p:txBody>
      </p:sp>
      <p:sp>
        <p:nvSpPr>
          <p:cNvPr id="1046" name="OTLSHAPE_T_025d6e2e22764a7d941cae09b903a347_EndDate" hidden="1">
            <a:extLst>
              <a:ext uri="{FF2B5EF4-FFF2-40B4-BE49-F238E27FC236}">
                <a16:creationId xmlns:a16="http://schemas.microsoft.com/office/drawing/2014/main" id="{33E4F87D-AFAA-410D-A616-58A34BBA7D8F}"/>
              </a:ext>
            </a:extLst>
          </p:cNvPr>
          <p:cNvSpPr txBox="1"/>
          <p:nvPr>
            <p:custDataLst>
              <p:tags r:id="rId21"/>
            </p:custDataLst>
          </p:nvPr>
        </p:nvSpPr>
        <p:spPr>
          <a:xfrm>
            <a:off x="1139825" y="2274346"/>
            <a:ext cx="0" cy="115544"/>
          </a:xfrm>
          <a:prstGeom prst="rect">
            <a:avLst/>
          </a:prstGeom>
          <a:noFill/>
        </p:spPr>
        <p:txBody>
          <a:bodyPr vert="horz" wrap="square" lIns="0" tIns="0" rIns="0" bIns="0" rtlCol="0" anchor="ctr" anchorCtr="0">
            <a:spAutoFit/>
          </a:bodyPr>
          <a:lstStyle/>
          <a:p>
            <a:pPr algn="ctr"/>
            <a:endParaRPr lang="en-US" sz="751">
              <a:solidFill>
                <a:schemeClr val="dk2"/>
              </a:solidFill>
              <a:latin typeface="Calibri" panose="020F0502020204030204" pitchFamily="34" charset="0"/>
            </a:endParaRPr>
          </a:p>
        </p:txBody>
      </p:sp>
      <p:sp>
        <p:nvSpPr>
          <p:cNvPr id="1051" name="OTLSHAPE_T_bf2d130522ce43a490c919d2193d98aa_Duration" hidden="1">
            <a:extLst>
              <a:ext uri="{FF2B5EF4-FFF2-40B4-BE49-F238E27FC236}">
                <a16:creationId xmlns:a16="http://schemas.microsoft.com/office/drawing/2014/main" id="{AE6E0FDD-980E-4EAF-9FBC-FAD2815C0A77}"/>
              </a:ext>
            </a:extLst>
          </p:cNvPr>
          <p:cNvSpPr txBox="1"/>
          <p:nvPr>
            <p:custDataLst>
              <p:tags r:id="rId22"/>
            </p:custDataLst>
          </p:nvPr>
        </p:nvSpPr>
        <p:spPr>
          <a:xfrm>
            <a:off x="1139825" y="2487598"/>
            <a:ext cx="343218" cy="115544"/>
          </a:xfrm>
          <a:prstGeom prst="rect">
            <a:avLst/>
          </a:prstGeom>
          <a:noFill/>
        </p:spPr>
        <p:txBody>
          <a:bodyPr vert="horz" wrap="square" lIns="0" tIns="0" rIns="0" bIns="0" rtlCol="0" anchor="ctr" anchorCtr="0">
            <a:spAutoFit/>
          </a:bodyPr>
          <a:lstStyle/>
          <a:p>
            <a:pPr algn="ctr"/>
            <a:r>
              <a:rPr lang="en-US" sz="751">
                <a:solidFill>
                  <a:schemeClr val="accent2"/>
                </a:solidFill>
                <a:latin typeface="Calibri" panose="020F0502020204030204" pitchFamily="34" charset="0"/>
              </a:rPr>
              <a:t>218 days</a:t>
            </a:r>
          </a:p>
        </p:txBody>
      </p:sp>
      <p:sp>
        <p:nvSpPr>
          <p:cNvPr id="1052" name="OTLSHAPE_T_bf2d130522ce43a490c919d2193d98aa_TextPercentage" hidden="1">
            <a:extLst>
              <a:ext uri="{FF2B5EF4-FFF2-40B4-BE49-F238E27FC236}">
                <a16:creationId xmlns:a16="http://schemas.microsoft.com/office/drawing/2014/main" id="{788FF911-BC8E-4674-AFF7-1CA3A427437C}"/>
              </a:ext>
            </a:extLst>
          </p:cNvPr>
          <p:cNvSpPr txBox="1"/>
          <p:nvPr>
            <p:custDataLst>
              <p:tags r:id="rId23"/>
            </p:custDataLst>
          </p:nvPr>
        </p:nvSpPr>
        <p:spPr>
          <a:xfrm>
            <a:off x="1139825" y="2603548"/>
            <a:ext cx="0" cy="115544"/>
          </a:xfrm>
          <a:prstGeom prst="rect">
            <a:avLst/>
          </a:prstGeom>
          <a:noFill/>
        </p:spPr>
        <p:txBody>
          <a:bodyPr vert="horz" wrap="square" lIns="0" tIns="0" rIns="0" bIns="0" rtlCol="0" anchor="ctr" anchorCtr="0">
            <a:spAutoFit/>
          </a:bodyPr>
          <a:lstStyle/>
          <a:p>
            <a:pPr algn="ctr"/>
            <a:endParaRPr lang="en-US" sz="751">
              <a:solidFill>
                <a:schemeClr val="accent2"/>
              </a:solidFill>
              <a:latin typeface="Calibri" panose="020F0502020204030204" pitchFamily="34" charset="0"/>
            </a:endParaRPr>
          </a:p>
        </p:txBody>
      </p:sp>
      <p:sp>
        <p:nvSpPr>
          <p:cNvPr id="1053" name="OTLSHAPE_T_bf2d130522ce43a490c919d2193d98aa_StartDate" hidden="1">
            <a:extLst>
              <a:ext uri="{FF2B5EF4-FFF2-40B4-BE49-F238E27FC236}">
                <a16:creationId xmlns:a16="http://schemas.microsoft.com/office/drawing/2014/main" id="{84D71D94-DE04-4891-9EC5-483FB03C0ABD}"/>
              </a:ext>
            </a:extLst>
          </p:cNvPr>
          <p:cNvSpPr txBox="1"/>
          <p:nvPr>
            <p:custDataLst>
              <p:tags r:id="rId24"/>
            </p:custDataLst>
          </p:nvPr>
        </p:nvSpPr>
        <p:spPr>
          <a:xfrm>
            <a:off x="1139825" y="2603548"/>
            <a:ext cx="0" cy="115544"/>
          </a:xfrm>
          <a:prstGeom prst="rect">
            <a:avLst/>
          </a:prstGeom>
          <a:noFill/>
        </p:spPr>
        <p:txBody>
          <a:bodyPr vert="horz" wrap="square" lIns="0" tIns="0" rIns="0" bIns="0" rtlCol="0" anchor="ctr" anchorCtr="0">
            <a:spAutoFit/>
          </a:bodyPr>
          <a:lstStyle/>
          <a:p>
            <a:pPr algn="ctr"/>
            <a:endParaRPr lang="en-US" sz="751">
              <a:solidFill>
                <a:schemeClr val="dk2"/>
              </a:solidFill>
              <a:latin typeface="Calibri" panose="020F0502020204030204" pitchFamily="34" charset="0"/>
            </a:endParaRPr>
          </a:p>
        </p:txBody>
      </p:sp>
      <p:sp>
        <p:nvSpPr>
          <p:cNvPr id="1054" name="OTLSHAPE_T_bf2d130522ce43a490c919d2193d98aa_EndDate" hidden="1">
            <a:extLst>
              <a:ext uri="{FF2B5EF4-FFF2-40B4-BE49-F238E27FC236}">
                <a16:creationId xmlns:a16="http://schemas.microsoft.com/office/drawing/2014/main" id="{2BD55DC1-C7FC-401A-ADB9-B4C0C5D44ECF}"/>
              </a:ext>
            </a:extLst>
          </p:cNvPr>
          <p:cNvSpPr txBox="1"/>
          <p:nvPr>
            <p:custDataLst>
              <p:tags r:id="rId25"/>
            </p:custDataLst>
          </p:nvPr>
        </p:nvSpPr>
        <p:spPr>
          <a:xfrm>
            <a:off x="1139825" y="2603548"/>
            <a:ext cx="0" cy="115544"/>
          </a:xfrm>
          <a:prstGeom prst="rect">
            <a:avLst/>
          </a:prstGeom>
          <a:noFill/>
        </p:spPr>
        <p:txBody>
          <a:bodyPr vert="horz" wrap="square" lIns="0" tIns="0" rIns="0" bIns="0" rtlCol="0" anchor="ctr" anchorCtr="0">
            <a:spAutoFit/>
          </a:bodyPr>
          <a:lstStyle/>
          <a:p>
            <a:pPr algn="ctr"/>
            <a:endParaRPr lang="en-US" sz="751">
              <a:solidFill>
                <a:schemeClr val="dk2"/>
              </a:solidFill>
              <a:latin typeface="Calibri" panose="020F0502020204030204" pitchFamily="34" charset="0"/>
            </a:endParaRPr>
          </a:p>
        </p:txBody>
      </p:sp>
      <p:sp>
        <p:nvSpPr>
          <p:cNvPr id="1059" name="OTLSHAPE_T_69406213382b41af86f98ed33fd3614b_Duration" hidden="1">
            <a:extLst>
              <a:ext uri="{FF2B5EF4-FFF2-40B4-BE49-F238E27FC236}">
                <a16:creationId xmlns:a16="http://schemas.microsoft.com/office/drawing/2014/main" id="{D8235858-D90F-4C1C-8090-608D4E72E9E1}"/>
              </a:ext>
            </a:extLst>
          </p:cNvPr>
          <p:cNvSpPr txBox="1"/>
          <p:nvPr>
            <p:custDataLst>
              <p:tags r:id="rId26"/>
            </p:custDataLst>
          </p:nvPr>
        </p:nvSpPr>
        <p:spPr>
          <a:xfrm>
            <a:off x="1139825" y="2816801"/>
            <a:ext cx="343218" cy="115544"/>
          </a:xfrm>
          <a:prstGeom prst="rect">
            <a:avLst/>
          </a:prstGeom>
          <a:noFill/>
        </p:spPr>
        <p:txBody>
          <a:bodyPr vert="horz" wrap="square" lIns="0" tIns="0" rIns="0" bIns="0" rtlCol="0" anchor="ctr" anchorCtr="0">
            <a:spAutoFit/>
          </a:bodyPr>
          <a:lstStyle/>
          <a:p>
            <a:pPr algn="ctr"/>
            <a:r>
              <a:rPr lang="en-US" sz="751">
                <a:solidFill>
                  <a:schemeClr val="accent2"/>
                </a:solidFill>
                <a:latin typeface="Calibri" panose="020F0502020204030204" pitchFamily="34" charset="0"/>
              </a:rPr>
              <a:t>370 days</a:t>
            </a:r>
          </a:p>
        </p:txBody>
      </p:sp>
      <p:sp>
        <p:nvSpPr>
          <p:cNvPr id="1060" name="OTLSHAPE_T_69406213382b41af86f98ed33fd3614b_TextPercentage" hidden="1">
            <a:extLst>
              <a:ext uri="{FF2B5EF4-FFF2-40B4-BE49-F238E27FC236}">
                <a16:creationId xmlns:a16="http://schemas.microsoft.com/office/drawing/2014/main" id="{37C8CE85-7C57-4917-8B6D-552A22F1725C}"/>
              </a:ext>
            </a:extLst>
          </p:cNvPr>
          <p:cNvSpPr txBox="1"/>
          <p:nvPr>
            <p:custDataLst>
              <p:tags r:id="rId27"/>
            </p:custDataLst>
          </p:nvPr>
        </p:nvSpPr>
        <p:spPr>
          <a:xfrm>
            <a:off x="1139825" y="2932751"/>
            <a:ext cx="0" cy="115544"/>
          </a:xfrm>
          <a:prstGeom prst="rect">
            <a:avLst/>
          </a:prstGeom>
          <a:noFill/>
        </p:spPr>
        <p:txBody>
          <a:bodyPr vert="horz" wrap="square" lIns="0" tIns="0" rIns="0" bIns="0" rtlCol="0" anchor="ctr" anchorCtr="0">
            <a:spAutoFit/>
          </a:bodyPr>
          <a:lstStyle/>
          <a:p>
            <a:pPr algn="ctr"/>
            <a:endParaRPr lang="en-US" sz="751">
              <a:solidFill>
                <a:schemeClr val="accent2"/>
              </a:solidFill>
              <a:latin typeface="Calibri" panose="020F0502020204030204" pitchFamily="34" charset="0"/>
            </a:endParaRPr>
          </a:p>
        </p:txBody>
      </p:sp>
      <p:sp>
        <p:nvSpPr>
          <p:cNvPr id="1061" name="OTLSHAPE_T_69406213382b41af86f98ed33fd3614b_StartDate" hidden="1">
            <a:extLst>
              <a:ext uri="{FF2B5EF4-FFF2-40B4-BE49-F238E27FC236}">
                <a16:creationId xmlns:a16="http://schemas.microsoft.com/office/drawing/2014/main" id="{704ECEB9-B294-42B7-B9DF-31D301B1D15B}"/>
              </a:ext>
            </a:extLst>
          </p:cNvPr>
          <p:cNvSpPr txBox="1"/>
          <p:nvPr>
            <p:custDataLst>
              <p:tags r:id="rId28"/>
            </p:custDataLst>
          </p:nvPr>
        </p:nvSpPr>
        <p:spPr>
          <a:xfrm>
            <a:off x="1139825" y="2932751"/>
            <a:ext cx="0" cy="115544"/>
          </a:xfrm>
          <a:prstGeom prst="rect">
            <a:avLst/>
          </a:prstGeom>
          <a:noFill/>
        </p:spPr>
        <p:txBody>
          <a:bodyPr vert="horz" wrap="square" lIns="0" tIns="0" rIns="0" bIns="0" rtlCol="0" anchor="ctr" anchorCtr="0">
            <a:spAutoFit/>
          </a:bodyPr>
          <a:lstStyle/>
          <a:p>
            <a:pPr algn="ctr"/>
            <a:endParaRPr lang="en-US" sz="751">
              <a:solidFill>
                <a:schemeClr val="dk2"/>
              </a:solidFill>
              <a:latin typeface="Calibri" panose="020F0502020204030204" pitchFamily="34" charset="0"/>
            </a:endParaRPr>
          </a:p>
        </p:txBody>
      </p:sp>
      <p:sp>
        <p:nvSpPr>
          <p:cNvPr id="1062" name="OTLSHAPE_T_69406213382b41af86f98ed33fd3614b_EndDate" hidden="1">
            <a:extLst>
              <a:ext uri="{FF2B5EF4-FFF2-40B4-BE49-F238E27FC236}">
                <a16:creationId xmlns:a16="http://schemas.microsoft.com/office/drawing/2014/main" id="{E587C77A-7F7D-4D7A-A1FE-CF747DE5E942}"/>
              </a:ext>
            </a:extLst>
          </p:cNvPr>
          <p:cNvSpPr txBox="1"/>
          <p:nvPr>
            <p:custDataLst>
              <p:tags r:id="rId29"/>
            </p:custDataLst>
          </p:nvPr>
        </p:nvSpPr>
        <p:spPr>
          <a:xfrm>
            <a:off x="1139825" y="2932751"/>
            <a:ext cx="0" cy="115544"/>
          </a:xfrm>
          <a:prstGeom prst="rect">
            <a:avLst/>
          </a:prstGeom>
          <a:noFill/>
        </p:spPr>
        <p:txBody>
          <a:bodyPr vert="horz" wrap="square" lIns="0" tIns="0" rIns="0" bIns="0" rtlCol="0" anchor="ctr" anchorCtr="0">
            <a:spAutoFit/>
          </a:bodyPr>
          <a:lstStyle/>
          <a:p>
            <a:pPr algn="ctr"/>
            <a:endParaRPr lang="en-US" sz="751">
              <a:solidFill>
                <a:schemeClr val="dk2"/>
              </a:solidFill>
              <a:latin typeface="Calibri" panose="020F0502020204030204" pitchFamily="34" charset="0"/>
            </a:endParaRPr>
          </a:p>
        </p:txBody>
      </p:sp>
      <p:sp>
        <p:nvSpPr>
          <p:cNvPr id="1067" name="OTLSHAPE_T_e15c265b9d404c71bcd6700bc7933160_Duration" hidden="1">
            <a:extLst>
              <a:ext uri="{FF2B5EF4-FFF2-40B4-BE49-F238E27FC236}">
                <a16:creationId xmlns:a16="http://schemas.microsoft.com/office/drawing/2014/main" id="{9B885123-B897-4597-BE55-01B0A2A0EEF3}"/>
              </a:ext>
            </a:extLst>
          </p:cNvPr>
          <p:cNvSpPr txBox="1"/>
          <p:nvPr>
            <p:custDataLst>
              <p:tags r:id="rId30"/>
            </p:custDataLst>
          </p:nvPr>
        </p:nvSpPr>
        <p:spPr>
          <a:xfrm>
            <a:off x="1139825" y="3146004"/>
            <a:ext cx="343218" cy="115544"/>
          </a:xfrm>
          <a:prstGeom prst="rect">
            <a:avLst/>
          </a:prstGeom>
          <a:noFill/>
        </p:spPr>
        <p:txBody>
          <a:bodyPr vert="horz" wrap="square" lIns="0" tIns="0" rIns="0" bIns="0" rtlCol="0" anchor="ctr" anchorCtr="0">
            <a:spAutoFit/>
          </a:bodyPr>
          <a:lstStyle/>
          <a:p>
            <a:pPr algn="ctr"/>
            <a:r>
              <a:rPr lang="en-US" sz="751">
                <a:solidFill>
                  <a:schemeClr val="accent2"/>
                </a:solidFill>
                <a:latin typeface="Calibri" panose="020F0502020204030204" pitchFamily="34" charset="0"/>
              </a:rPr>
              <a:t>239 days</a:t>
            </a:r>
          </a:p>
        </p:txBody>
      </p:sp>
      <p:sp>
        <p:nvSpPr>
          <p:cNvPr id="1068" name="OTLSHAPE_T_e15c265b9d404c71bcd6700bc7933160_TextPercentage" hidden="1">
            <a:extLst>
              <a:ext uri="{FF2B5EF4-FFF2-40B4-BE49-F238E27FC236}">
                <a16:creationId xmlns:a16="http://schemas.microsoft.com/office/drawing/2014/main" id="{6D542AAB-AC49-4DBA-A083-3F6767007716}"/>
              </a:ext>
            </a:extLst>
          </p:cNvPr>
          <p:cNvSpPr txBox="1"/>
          <p:nvPr>
            <p:custDataLst>
              <p:tags r:id="rId31"/>
            </p:custDataLst>
          </p:nvPr>
        </p:nvSpPr>
        <p:spPr>
          <a:xfrm>
            <a:off x="1139825" y="3261954"/>
            <a:ext cx="0" cy="115544"/>
          </a:xfrm>
          <a:prstGeom prst="rect">
            <a:avLst/>
          </a:prstGeom>
          <a:noFill/>
        </p:spPr>
        <p:txBody>
          <a:bodyPr vert="horz" wrap="square" lIns="0" tIns="0" rIns="0" bIns="0" rtlCol="0" anchor="ctr" anchorCtr="0">
            <a:spAutoFit/>
          </a:bodyPr>
          <a:lstStyle/>
          <a:p>
            <a:pPr algn="ctr"/>
            <a:endParaRPr lang="en-US" sz="751">
              <a:solidFill>
                <a:schemeClr val="accent2"/>
              </a:solidFill>
              <a:latin typeface="Calibri" panose="020F0502020204030204" pitchFamily="34" charset="0"/>
            </a:endParaRPr>
          </a:p>
        </p:txBody>
      </p:sp>
      <p:sp>
        <p:nvSpPr>
          <p:cNvPr id="1069" name="OTLSHAPE_T_e15c265b9d404c71bcd6700bc7933160_StartDate" hidden="1">
            <a:extLst>
              <a:ext uri="{FF2B5EF4-FFF2-40B4-BE49-F238E27FC236}">
                <a16:creationId xmlns:a16="http://schemas.microsoft.com/office/drawing/2014/main" id="{92E8C2AD-18F6-4D06-983B-4B3D3FC36073}"/>
              </a:ext>
            </a:extLst>
          </p:cNvPr>
          <p:cNvSpPr txBox="1"/>
          <p:nvPr>
            <p:custDataLst>
              <p:tags r:id="rId32"/>
            </p:custDataLst>
          </p:nvPr>
        </p:nvSpPr>
        <p:spPr>
          <a:xfrm>
            <a:off x="1139825" y="3261954"/>
            <a:ext cx="0" cy="115544"/>
          </a:xfrm>
          <a:prstGeom prst="rect">
            <a:avLst/>
          </a:prstGeom>
          <a:noFill/>
        </p:spPr>
        <p:txBody>
          <a:bodyPr vert="horz" wrap="square" lIns="0" tIns="0" rIns="0" bIns="0" rtlCol="0" anchor="ctr" anchorCtr="0">
            <a:spAutoFit/>
          </a:bodyPr>
          <a:lstStyle/>
          <a:p>
            <a:pPr algn="ctr"/>
            <a:endParaRPr lang="en-US" sz="751">
              <a:solidFill>
                <a:schemeClr val="dk2"/>
              </a:solidFill>
              <a:latin typeface="Calibri" panose="020F0502020204030204" pitchFamily="34" charset="0"/>
            </a:endParaRPr>
          </a:p>
        </p:txBody>
      </p:sp>
      <p:sp>
        <p:nvSpPr>
          <p:cNvPr id="1070" name="OTLSHAPE_T_e15c265b9d404c71bcd6700bc7933160_EndDate" hidden="1">
            <a:extLst>
              <a:ext uri="{FF2B5EF4-FFF2-40B4-BE49-F238E27FC236}">
                <a16:creationId xmlns:a16="http://schemas.microsoft.com/office/drawing/2014/main" id="{93D5ADE9-13D4-498B-8C1B-70C9C68ECBCE}"/>
              </a:ext>
            </a:extLst>
          </p:cNvPr>
          <p:cNvSpPr txBox="1"/>
          <p:nvPr>
            <p:custDataLst>
              <p:tags r:id="rId33"/>
            </p:custDataLst>
          </p:nvPr>
        </p:nvSpPr>
        <p:spPr>
          <a:xfrm>
            <a:off x="1139825" y="3261954"/>
            <a:ext cx="0" cy="115544"/>
          </a:xfrm>
          <a:prstGeom prst="rect">
            <a:avLst/>
          </a:prstGeom>
          <a:noFill/>
        </p:spPr>
        <p:txBody>
          <a:bodyPr vert="horz" wrap="square" lIns="0" tIns="0" rIns="0" bIns="0" rtlCol="0" anchor="ctr" anchorCtr="0">
            <a:spAutoFit/>
          </a:bodyPr>
          <a:lstStyle/>
          <a:p>
            <a:pPr algn="ctr"/>
            <a:endParaRPr lang="en-US" sz="751">
              <a:solidFill>
                <a:schemeClr val="dk2"/>
              </a:solidFill>
              <a:latin typeface="Calibri" panose="020F0502020204030204" pitchFamily="34" charset="0"/>
            </a:endParaRPr>
          </a:p>
        </p:txBody>
      </p:sp>
      <p:sp>
        <p:nvSpPr>
          <p:cNvPr id="1079" name="OTLSHAPE_T_4a23ccf95308401ca8f4bf302ed77255_Title">
            <a:extLst>
              <a:ext uri="{FF2B5EF4-FFF2-40B4-BE49-F238E27FC236}">
                <a16:creationId xmlns:a16="http://schemas.microsoft.com/office/drawing/2014/main" id="{9C717108-5905-4612-A109-33E582B08457}"/>
              </a:ext>
            </a:extLst>
          </p:cNvPr>
          <p:cNvSpPr txBox="1"/>
          <p:nvPr>
            <p:custDataLst>
              <p:tags r:id="rId34"/>
            </p:custDataLst>
          </p:nvPr>
        </p:nvSpPr>
        <p:spPr>
          <a:xfrm>
            <a:off x="6301886" y="3660002"/>
            <a:ext cx="1707044" cy="167159"/>
          </a:xfrm>
          <a:prstGeom prst="rect">
            <a:avLst/>
          </a:prstGeom>
          <a:noFill/>
        </p:spPr>
        <p:txBody>
          <a:bodyPr vert="horz" wrap="square" lIns="0" tIns="0" rIns="0" bIns="0" rtlCol="0" anchor="ctr" anchorCtr="0">
            <a:spAutoFit/>
          </a:bodyPr>
          <a:lstStyle/>
          <a:p>
            <a:r>
              <a:rPr lang="en-US" sz="826" b="1" spc="-3" dirty="0">
                <a:solidFill>
                  <a:schemeClr val="dk1"/>
                </a:solidFill>
                <a:latin typeface="Calibri" panose="020F0502020204030204" pitchFamily="34" charset="0"/>
              </a:rPr>
              <a:t>OBMP CEQA and Agreements</a:t>
            </a:r>
          </a:p>
        </p:txBody>
      </p:sp>
      <p:sp>
        <p:nvSpPr>
          <p:cNvPr id="1080" name="OTLSHAPE_T_4a23ccf95308401ca8f4bf302ed77255_JoinedDate">
            <a:extLst>
              <a:ext uri="{FF2B5EF4-FFF2-40B4-BE49-F238E27FC236}">
                <a16:creationId xmlns:a16="http://schemas.microsoft.com/office/drawing/2014/main" id="{384B5E2D-BA60-4E58-92F0-AB43DB8C5554}"/>
              </a:ext>
            </a:extLst>
          </p:cNvPr>
          <p:cNvSpPr txBox="1"/>
          <p:nvPr>
            <p:custDataLst>
              <p:tags r:id="rId35"/>
            </p:custDataLst>
          </p:nvPr>
        </p:nvSpPr>
        <p:spPr>
          <a:xfrm>
            <a:off x="7685241" y="3814477"/>
            <a:ext cx="847199" cy="151977"/>
          </a:xfrm>
          <a:prstGeom prst="rect">
            <a:avLst/>
          </a:prstGeom>
          <a:noFill/>
        </p:spPr>
        <p:txBody>
          <a:bodyPr vert="horz" wrap="square" lIns="0" tIns="0" rIns="0" bIns="0" rtlCol="0" anchor="ctr" anchorCtr="0">
            <a:spAutoFit/>
          </a:bodyPr>
          <a:lstStyle/>
          <a:p>
            <a:r>
              <a:rPr lang="en-US" sz="751" spc="-5" dirty="0">
                <a:solidFill>
                  <a:schemeClr val="dk2"/>
                </a:solidFill>
                <a:latin typeface="Calibri" panose="020F0502020204030204" pitchFamily="34" charset="0"/>
              </a:rPr>
              <a:t>1/2020 - 7/2020</a:t>
            </a:r>
          </a:p>
        </p:txBody>
      </p:sp>
      <p:sp>
        <p:nvSpPr>
          <p:cNvPr id="85" name="OTLSHAPE_T_025d6e2e22764a7d941cae09b903a347_Shape">
            <a:extLst>
              <a:ext uri="{FF2B5EF4-FFF2-40B4-BE49-F238E27FC236}">
                <a16:creationId xmlns:a16="http://schemas.microsoft.com/office/drawing/2014/main" id="{6347E959-A150-4B79-89BC-9549F035029B}"/>
              </a:ext>
            </a:extLst>
          </p:cNvPr>
          <p:cNvSpPr/>
          <p:nvPr>
            <p:custDataLst>
              <p:tags r:id="rId36"/>
            </p:custDataLst>
          </p:nvPr>
        </p:nvSpPr>
        <p:spPr>
          <a:xfrm rot="10800000">
            <a:off x="884790" y="2095741"/>
            <a:ext cx="5184354" cy="125400"/>
          </a:xfrm>
          <a:prstGeom prst="homePlate">
            <a:avLst/>
          </a:prstGeom>
          <a:solidFill>
            <a:srgbClr val="0072BC"/>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TLSHAPE_T_7d647765b63a4b53a05734e0c8e373e5_Shape">
            <a:extLst>
              <a:ext uri="{FF2B5EF4-FFF2-40B4-BE49-F238E27FC236}">
                <a16:creationId xmlns:a16="http://schemas.microsoft.com/office/drawing/2014/main" id="{CCB46291-6354-43FC-934E-A4BE740823CA}"/>
              </a:ext>
            </a:extLst>
          </p:cNvPr>
          <p:cNvSpPr/>
          <p:nvPr>
            <p:custDataLst>
              <p:tags r:id="rId37"/>
            </p:custDataLst>
          </p:nvPr>
        </p:nvSpPr>
        <p:spPr>
          <a:xfrm rot="10800000">
            <a:off x="884790" y="1662734"/>
            <a:ext cx="2035807" cy="125400"/>
          </a:xfrm>
          <a:prstGeom prst="homePlate">
            <a:avLst/>
          </a:prstGeom>
          <a:solidFill>
            <a:srgbClr val="FEBA0A"/>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TLSHAPE_T_b40e4ae5a618483da6c0494d62311a52_Shape">
            <a:extLst>
              <a:ext uri="{FF2B5EF4-FFF2-40B4-BE49-F238E27FC236}">
                <a16:creationId xmlns:a16="http://schemas.microsoft.com/office/drawing/2014/main" id="{04D6C1E6-5F40-4980-8093-00CA010E5FCD}"/>
              </a:ext>
            </a:extLst>
          </p:cNvPr>
          <p:cNvSpPr/>
          <p:nvPr>
            <p:custDataLst>
              <p:tags r:id="rId38"/>
            </p:custDataLst>
          </p:nvPr>
        </p:nvSpPr>
        <p:spPr>
          <a:xfrm rot="10800000">
            <a:off x="884790" y="1229727"/>
            <a:ext cx="2035807" cy="125400"/>
          </a:xfrm>
          <a:prstGeom prst="homePlate">
            <a:avLst/>
          </a:prstGeom>
          <a:solidFill>
            <a:srgbClr val="1AAA4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TLSHAPE_T_4a23ccf95308401ca8f4bf302ed77255_Shape">
            <a:extLst>
              <a:ext uri="{FF2B5EF4-FFF2-40B4-BE49-F238E27FC236}">
                <a16:creationId xmlns:a16="http://schemas.microsoft.com/office/drawing/2014/main" id="{B13FBD92-D183-42B5-8331-705F8AB4C14A}"/>
              </a:ext>
            </a:extLst>
          </p:cNvPr>
          <p:cNvSpPr/>
          <p:nvPr>
            <p:custDataLst>
              <p:tags r:id="rId39"/>
            </p:custDataLst>
          </p:nvPr>
        </p:nvSpPr>
        <p:spPr>
          <a:xfrm>
            <a:off x="6301886" y="3827767"/>
            <a:ext cx="1338148" cy="114425"/>
          </a:xfrm>
          <a:prstGeom prst="rect">
            <a:avLst/>
          </a:prstGeom>
          <a:solidFill>
            <a:srgbClr val="EA161E"/>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TLSHAPE_T_e15c265b9d404c71bcd6700bc7933160_Shape">
            <a:extLst>
              <a:ext uri="{FF2B5EF4-FFF2-40B4-BE49-F238E27FC236}">
                <a16:creationId xmlns:a16="http://schemas.microsoft.com/office/drawing/2014/main" id="{A5F2E6F0-E21B-4E82-AE59-6012117520E0}"/>
              </a:ext>
            </a:extLst>
          </p:cNvPr>
          <p:cNvSpPr/>
          <p:nvPr>
            <p:custDataLst>
              <p:tags r:id="rId40"/>
            </p:custDataLst>
          </p:nvPr>
        </p:nvSpPr>
        <p:spPr>
          <a:xfrm>
            <a:off x="3583261" y="3394760"/>
            <a:ext cx="2718624" cy="125335"/>
          </a:xfrm>
          <a:prstGeom prst="rect">
            <a:avLst/>
          </a:prstGeom>
          <a:solidFill>
            <a:srgbClr val="F97F1A"/>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TLSHAPE_T_69406213382b41af86f98ed33fd3614b_Shape">
            <a:extLst>
              <a:ext uri="{FF2B5EF4-FFF2-40B4-BE49-F238E27FC236}">
                <a16:creationId xmlns:a16="http://schemas.microsoft.com/office/drawing/2014/main" id="{58B65DA7-A699-4242-917E-F5A3C9321A46}"/>
              </a:ext>
            </a:extLst>
          </p:cNvPr>
          <p:cNvSpPr/>
          <p:nvPr>
            <p:custDataLst>
              <p:tags r:id="rId41"/>
            </p:custDataLst>
          </p:nvPr>
        </p:nvSpPr>
        <p:spPr>
          <a:xfrm>
            <a:off x="2222938" y="2961755"/>
            <a:ext cx="3844009" cy="125400"/>
          </a:xfrm>
          <a:prstGeom prst="rect">
            <a:avLst/>
          </a:prstGeom>
          <a:solidFill>
            <a:srgbClr val="1F497D"/>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TLSHAPE_T_bf2d130522ce43a490c919d2193d98aa_Shape">
            <a:extLst>
              <a:ext uri="{FF2B5EF4-FFF2-40B4-BE49-F238E27FC236}">
                <a16:creationId xmlns:a16="http://schemas.microsoft.com/office/drawing/2014/main" id="{3C98D3A7-30E7-4EB0-AAB2-505F2C3B4B3C}"/>
              </a:ext>
            </a:extLst>
          </p:cNvPr>
          <p:cNvSpPr/>
          <p:nvPr>
            <p:custDataLst>
              <p:tags r:id="rId42"/>
            </p:custDataLst>
          </p:nvPr>
        </p:nvSpPr>
        <p:spPr>
          <a:xfrm>
            <a:off x="2222936" y="2528748"/>
            <a:ext cx="2263414" cy="125400"/>
          </a:xfrm>
          <a:prstGeom prst="rect">
            <a:avLst/>
          </a:prstGeom>
          <a:solidFill>
            <a:srgbClr val="96D64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7" name="OTLSHAPE_TB_00000000000000000000000000000000_ScaleContainer">
            <a:extLst>
              <a:ext uri="{FF2B5EF4-FFF2-40B4-BE49-F238E27FC236}">
                <a16:creationId xmlns:a16="http://schemas.microsoft.com/office/drawing/2014/main" id="{91667810-7FC7-4A8E-9544-8907136D8BCB}"/>
              </a:ext>
            </a:extLst>
          </p:cNvPr>
          <p:cNvSpPr/>
          <p:nvPr>
            <p:custDataLst>
              <p:tags r:id="rId43"/>
            </p:custDataLst>
          </p:nvPr>
        </p:nvSpPr>
        <p:spPr>
          <a:xfrm>
            <a:off x="755576" y="4432968"/>
            <a:ext cx="7435123" cy="250800"/>
          </a:xfrm>
          <a:prstGeom prst="roundRect">
            <a:avLst/>
          </a:prstGeom>
          <a:gradFill flip="none" rotWithShape="1">
            <a:gsLst>
              <a:gs pos="0">
                <a:srgbClr val="44546A"/>
              </a:gs>
              <a:gs pos="100000">
                <a:srgbClr val="52667F"/>
              </a:gs>
            </a:gsLst>
            <a:lin ang="5400000" scaled="1"/>
            <a:tileRect/>
          </a:gradFill>
          <a:ln w="12700" cap="flat" cmpd="sng" algn="ctr">
            <a:noFill/>
            <a:prstDash val="solid"/>
            <a:miter lim="800000"/>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8" name="OTLSHAPE_TB_00000000000000000000000000000000_ElapsedTime">
            <a:extLst>
              <a:ext uri="{FF2B5EF4-FFF2-40B4-BE49-F238E27FC236}">
                <a16:creationId xmlns:a16="http://schemas.microsoft.com/office/drawing/2014/main" id="{EE063268-B0D2-4B91-AC2E-5D55CA83A335}"/>
              </a:ext>
            </a:extLst>
          </p:cNvPr>
          <p:cNvSpPr/>
          <p:nvPr>
            <p:custDataLst>
              <p:tags r:id="rId44"/>
            </p:custDataLst>
          </p:nvPr>
        </p:nvSpPr>
        <p:spPr>
          <a:xfrm>
            <a:off x="755576" y="4633608"/>
            <a:ext cx="2827684" cy="60135"/>
          </a:xfrm>
          <a:prstGeom prst="roundRect">
            <a:avLst/>
          </a:prstGeom>
          <a:solidFill>
            <a:srgbClr val="FF0000">
              <a:alpha val="74902"/>
            </a:srgbClr>
          </a:solidFill>
          <a:ln w="12700" cap="flat" cmpd="sng" algn="ctr">
            <a:noFill/>
            <a:prstDash val="solid"/>
            <a:miter lim="800000"/>
          </a:ln>
          <a:effectLst/>
          <a:scene3d>
            <a:camera prst="orthographicFront"/>
            <a:lightRig rig="threePt" dir="t">
              <a:rot lat="0" lon="0" rev="0"/>
            </a:lightRig>
          </a:scene3d>
          <a:sp3d>
            <a:bevelT w="12700" h="139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9" name="OTLSHAPE_TB_00000000000000000000000000000000_TodayMarkerShape">
            <a:extLst>
              <a:ext uri="{FF2B5EF4-FFF2-40B4-BE49-F238E27FC236}">
                <a16:creationId xmlns:a16="http://schemas.microsoft.com/office/drawing/2014/main" id="{37717222-3D81-4F7B-A761-AC0BF7AA2426}"/>
              </a:ext>
            </a:extLst>
          </p:cNvPr>
          <p:cNvSpPr/>
          <p:nvPr>
            <p:custDataLst>
              <p:tags r:id="rId45"/>
            </p:custDataLst>
          </p:nvPr>
        </p:nvSpPr>
        <p:spPr>
          <a:xfrm>
            <a:off x="3553323" y="4683769"/>
            <a:ext cx="75869" cy="83600"/>
          </a:xfrm>
          <a:prstGeom prst="triangle">
            <a:avLst/>
          </a:prstGeom>
          <a:solidFill>
            <a:srgbClr val="FF0000"/>
          </a:solidFill>
          <a:ln w="12700" cap="flat" cmpd="sng" algn="ctr">
            <a:noFill/>
            <a:prstDash val="solid"/>
            <a:miter lim="800000"/>
          </a:ln>
          <a:effectLst>
            <a:outerShdw>
              <a:scrgbClr r="0" g="0" b="0">
                <a:alpha val="50000"/>
              </a:scrgbClr>
            </a:out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0" name="OTLSHAPE_TB_00000000000000000000000000000000_TodayMarkerText">
            <a:extLst>
              <a:ext uri="{FF2B5EF4-FFF2-40B4-BE49-F238E27FC236}">
                <a16:creationId xmlns:a16="http://schemas.microsoft.com/office/drawing/2014/main" id="{29C43755-0843-491E-8A03-10C6D78AD47F}"/>
              </a:ext>
            </a:extLst>
          </p:cNvPr>
          <p:cNvSpPr txBox="1"/>
          <p:nvPr>
            <p:custDataLst>
              <p:tags r:id="rId46"/>
            </p:custDataLst>
          </p:nvPr>
        </p:nvSpPr>
        <p:spPr>
          <a:xfrm>
            <a:off x="3406998" y="4768055"/>
            <a:ext cx="372914" cy="182340"/>
          </a:xfrm>
          <a:prstGeom prst="rect">
            <a:avLst/>
          </a:prstGeom>
          <a:noFill/>
        </p:spPr>
        <p:txBody>
          <a:bodyPr vert="horz" wrap="none" lIns="0" tIns="0" rIns="0" bIns="0" rtlCol="0" anchor="ctr" anchorCtr="0">
            <a:spAutoFit/>
          </a:bodyPr>
          <a:lstStyle/>
          <a:p>
            <a:pPr algn="ctr"/>
            <a:r>
              <a:rPr lang="en-US" sz="901" spc="-9" dirty="0">
                <a:solidFill>
                  <a:schemeClr val="dk1"/>
                </a:solidFill>
                <a:latin typeface="Calibri" panose="020F0502020204030204" pitchFamily="34" charset="0"/>
              </a:rPr>
              <a:t>Today</a:t>
            </a:r>
          </a:p>
        </p:txBody>
      </p:sp>
      <p:sp>
        <p:nvSpPr>
          <p:cNvPr id="1011" name="OTLSHAPE_TB_00000000000000000000000000000000_TimescaleInterval1">
            <a:extLst>
              <a:ext uri="{FF2B5EF4-FFF2-40B4-BE49-F238E27FC236}">
                <a16:creationId xmlns:a16="http://schemas.microsoft.com/office/drawing/2014/main" id="{34CB59DE-11F6-4008-A4D8-2BBDFD373CE5}"/>
              </a:ext>
            </a:extLst>
          </p:cNvPr>
          <p:cNvSpPr txBox="1"/>
          <p:nvPr>
            <p:custDataLst>
              <p:tags r:id="rId47"/>
            </p:custDataLst>
          </p:nvPr>
        </p:nvSpPr>
        <p:spPr>
          <a:xfrm>
            <a:off x="818801" y="4470589"/>
            <a:ext cx="202697" cy="175560"/>
          </a:xfrm>
          <a:prstGeom prst="rect">
            <a:avLst/>
          </a:prstGeom>
          <a:noFill/>
        </p:spPr>
        <p:txBody>
          <a:bodyPr vert="horz" wrap="none" lIns="0" tIns="0" rIns="0" bIns="0" rtlCol="0" anchor="ctr" anchorCtr="0">
            <a:noAutofit/>
          </a:bodyPr>
          <a:lstStyle/>
          <a:p>
            <a:r>
              <a:rPr lang="en-US" sz="901" spc="-15">
                <a:solidFill>
                  <a:schemeClr val="lt1"/>
                </a:solidFill>
                <a:latin typeface="Calibri" panose="020F0502020204030204" pitchFamily="34" charset="0"/>
              </a:rPr>
              <a:t>Jan</a:t>
            </a:r>
          </a:p>
        </p:txBody>
      </p:sp>
      <p:sp>
        <p:nvSpPr>
          <p:cNvPr id="1012" name="OTLSHAPE_TB_00000000000000000000000000000000_TimescaleInterval2">
            <a:extLst>
              <a:ext uri="{FF2B5EF4-FFF2-40B4-BE49-F238E27FC236}">
                <a16:creationId xmlns:a16="http://schemas.microsoft.com/office/drawing/2014/main" id="{883A3392-7039-4467-BB33-EAFE38422F22}"/>
              </a:ext>
            </a:extLst>
          </p:cNvPr>
          <p:cNvSpPr txBox="1"/>
          <p:nvPr>
            <p:custDataLst>
              <p:tags r:id="rId48"/>
            </p:custDataLst>
          </p:nvPr>
        </p:nvSpPr>
        <p:spPr>
          <a:xfrm>
            <a:off x="1484177" y="4470589"/>
            <a:ext cx="221849" cy="175560"/>
          </a:xfrm>
          <a:prstGeom prst="rect">
            <a:avLst/>
          </a:prstGeom>
          <a:noFill/>
        </p:spPr>
        <p:txBody>
          <a:bodyPr vert="horz" wrap="none" lIns="0" tIns="0" rIns="0" bIns="0" rtlCol="0" anchor="ctr" anchorCtr="0">
            <a:noAutofit/>
          </a:bodyPr>
          <a:lstStyle/>
          <a:p>
            <a:r>
              <a:rPr lang="en-US" sz="901" spc="-14">
                <a:solidFill>
                  <a:schemeClr val="lt1"/>
                </a:solidFill>
                <a:latin typeface="Calibri" panose="020F0502020204030204" pitchFamily="34" charset="0"/>
              </a:rPr>
              <a:t>Apr</a:t>
            </a:r>
          </a:p>
        </p:txBody>
      </p:sp>
      <p:sp>
        <p:nvSpPr>
          <p:cNvPr id="1013" name="OTLSHAPE_TB_00000000000000000000000000000000_TimescaleInterval3">
            <a:extLst>
              <a:ext uri="{FF2B5EF4-FFF2-40B4-BE49-F238E27FC236}">
                <a16:creationId xmlns:a16="http://schemas.microsoft.com/office/drawing/2014/main" id="{111D5087-86F8-4CF8-AFAD-0FE890D95FB4}"/>
              </a:ext>
            </a:extLst>
          </p:cNvPr>
          <p:cNvSpPr txBox="1"/>
          <p:nvPr>
            <p:custDataLst>
              <p:tags r:id="rId49"/>
            </p:custDataLst>
          </p:nvPr>
        </p:nvSpPr>
        <p:spPr>
          <a:xfrm>
            <a:off x="2156947" y="4470589"/>
            <a:ext cx="157498" cy="175560"/>
          </a:xfrm>
          <a:prstGeom prst="rect">
            <a:avLst/>
          </a:prstGeom>
          <a:noFill/>
        </p:spPr>
        <p:txBody>
          <a:bodyPr vert="horz" wrap="none" lIns="0" tIns="0" rIns="0" bIns="0" rtlCol="0" anchor="ctr" anchorCtr="0">
            <a:noAutofit/>
          </a:bodyPr>
          <a:lstStyle/>
          <a:p>
            <a:r>
              <a:rPr lang="en-US" sz="901" spc="-15">
                <a:solidFill>
                  <a:schemeClr val="lt1"/>
                </a:solidFill>
                <a:latin typeface="Calibri" panose="020F0502020204030204" pitchFamily="34" charset="0"/>
              </a:rPr>
              <a:t>Jul</a:t>
            </a:r>
          </a:p>
        </p:txBody>
      </p:sp>
      <p:sp>
        <p:nvSpPr>
          <p:cNvPr id="1014" name="OTLSHAPE_TB_00000000000000000000000000000000_TimescaleInterval4">
            <a:extLst>
              <a:ext uri="{FF2B5EF4-FFF2-40B4-BE49-F238E27FC236}">
                <a16:creationId xmlns:a16="http://schemas.microsoft.com/office/drawing/2014/main" id="{90D97DE8-09EA-488F-8B61-275261F6E40D}"/>
              </a:ext>
            </a:extLst>
          </p:cNvPr>
          <p:cNvSpPr txBox="1"/>
          <p:nvPr>
            <p:custDataLst>
              <p:tags r:id="rId50"/>
            </p:custDataLst>
          </p:nvPr>
        </p:nvSpPr>
        <p:spPr>
          <a:xfrm>
            <a:off x="2837110" y="4470589"/>
            <a:ext cx="210230" cy="175560"/>
          </a:xfrm>
          <a:prstGeom prst="rect">
            <a:avLst/>
          </a:prstGeom>
          <a:noFill/>
        </p:spPr>
        <p:txBody>
          <a:bodyPr vert="horz" wrap="none" lIns="0" tIns="0" rIns="0" bIns="0" rtlCol="0" anchor="ctr" anchorCtr="0">
            <a:noAutofit/>
          </a:bodyPr>
          <a:lstStyle/>
          <a:p>
            <a:r>
              <a:rPr lang="en-US" sz="901" spc="-17">
                <a:solidFill>
                  <a:schemeClr val="lt1"/>
                </a:solidFill>
                <a:latin typeface="Calibri" panose="020F0502020204030204" pitchFamily="34" charset="0"/>
              </a:rPr>
              <a:t>Oct</a:t>
            </a:r>
          </a:p>
        </p:txBody>
      </p:sp>
      <p:sp>
        <p:nvSpPr>
          <p:cNvPr id="1015" name="OTLSHAPE_TB_00000000000000000000000000000000_TimescaleInterval5">
            <a:extLst>
              <a:ext uri="{FF2B5EF4-FFF2-40B4-BE49-F238E27FC236}">
                <a16:creationId xmlns:a16="http://schemas.microsoft.com/office/drawing/2014/main" id="{8DD51FAD-CBDA-471C-B025-314D68005685}"/>
              </a:ext>
            </a:extLst>
          </p:cNvPr>
          <p:cNvSpPr txBox="1"/>
          <p:nvPr>
            <p:custDataLst>
              <p:tags r:id="rId51"/>
            </p:custDataLst>
          </p:nvPr>
        </p:nvSpPr>
        <p:spPr>
          <a:xfrm>
            <a:off x="3517272" y="4470589"/>
            <a:ext cx="202697" cy="175560"/>
          </a:xfrm>
          <a:prstGeom prst="rect">
            <a:avLst/>
          </a:prstGeom>
          <a:noFill/>
        </p:spPr>
        <p:txBody>
          <a:bodyPr vert="horz" wrap="none" lIns="0" tIns="0" rIns="0" bIns="0" rtlCol="0" anchor="ctr" anchorCtr="0">
            <a:noAutofit/>
          </a:bodyPr>
          <a:lstStyle/>
          <a:p>
            <a:r>
              <a:rPr lang="en-US" sz="901" spc="-15">
                <a:solidFill>
                  <a:schemeClr val="lt1"/>
                </a:solidFill>
                <a:latin typeface="Calibri" panose="020F0502020204030204" pitchFamily="34" charset="0"/>
              </a:rPr>
              <a:t>Jan</a:t>
            </a:r>
          </a:p>
        </p:txBody>
      </p:sp>
      <p:sp>
        <p:nvSpPr>
          <p:cNvPr id="1016" name="OTLSHAPE_TB_00000000000000000000000000000000_TimescaleInterval6">
            <a:extLst>
              <a:ext uri="{FF2B5EF4-FFF2-40B4-BE49-F238E27FC236}">
                <a16:creationId xmlns:a16="http://schemas.microsoft.com/office/drawing/2014/main" id="{8261DE56-74A2-45B2-9FE4-8BA8B2E30C72}"/>
              </a:ext>
            </a:extLst>
          </p:cNvPr>
          <p:cNvSpPr txBox="1"/>
          <p:nvPr>
            <p:custDataLst>
              <p:tags r:id="rId52"/>
            </p:custDataLst>
          </p:nvPr>
        </p:nvSpPr>
        <p:spPr>
          <a:xfrm>
            <a:off x="4182650" y="4470589"/>
            <a:ext cx="221849" cy="175560"/>
          </a:xfrm>
          <a:prstGeom prst="rect">
            <a:avLst/>
          </a:prstGeom>
          <a:noFill/>
        </p:spPr>
        <p:txBody>
          <a:bodyPr vert="horz" wrap="none" lIns="0" tIns="0" rIns="0" bIns="0" rtlCol="0" anchor="ctr" anchorCtr="0">
            <a:noAutofit/>
          </a:bodyPr>
          <a:lstStyle/>
          <a:p>
            <a:r>
              <a:rPr lang="en-US" sz="901" spc="-14">
                <a:solidFill>
                  <a:schemeClr val="lt1"/>
                </a:solidFill>
                <a:latin typeface="Calibri" panose="020F0502020204030204" pitchFamily="34" charset="0"/>
              </a:rPr>
              <a:t>Apr</a:t>
            </a:r>
          </a:p>
        </p:txBody>
      </p:sp>
      <p:sp>
        <p:nvSpPr>
          <p:cNvPr id="1017" name="OTLSHAPE_TB_00000000000000000000000000000000_TimescaleInterval7">
            <a:extLst>
              <a:ext uri="{FF2B5EF4-FFF2-40B4-BE49-F238E27FC236}">
                <a16:creationId xmlns:a16="http://schemas.microsoft.com/office/drawing/2014/main" id="{E84C2A5B-B21F-4A0E-BB82-4A3AD67E1789}"/>
              </a:ext>
            </a:extLst>
          </p:cNvPr>
          <p:cNvSpPr txBox="1"/>
          <p:nvPr>
            <p:custDataLst>
              <p:tags r:id="rId53"/>
            </p:custDataLst>
          </p:nvPr>
        </p:nvSpPr>
        <p:spPr>
          <a:xfrm>
            <a:off x="4855420" y="4470589"/>
            <a:ext cx="157498" cy="175560"/>
          </a:xfrm>
          <a:prstGeom prst="rect">
            <a:avLst/>
          </a:prstGeom>
          <a:noFill/>
        </p:spPr>
        <p:txBody>
          <a:bodyPr vert="horz" wrap="none" lIns="0" tIns="0" rIns="0" bIns="0" rtlCol="0" anchor="ctr" anchorCtr="0">
            <a:noAutofit/>
          </a:bodyPr>
          <a:lstStyle/>
          <a:p>
            <a:r>
              <a:rPr lang="en-US" sz="901" spc="-15">
                <a:solidFill>
                  <a:schemeClr val="lt1"/>
                </a:solidFill>
                <a:latin typeface="Calibri" panose="020F0502020204030204" pitchFamily="34" charset="0"/>
              </a:rPr>
              <a:t>Jul</a:t>
            </a:r>
          </a:p>
        </p:txBody>
      </p:sp>
      <p:sp>
        <p:nvSpPr>
          <p:cNvPr id="1018" name="OTLSHAPE_TB_00000000000000000000000000000000_TimescaleInterval8">
            <a:extLst>
              <a:ext uri="{FF2B5EF4-FFF2-40B4-BE49-F238E27FC236}">
                <a16:creationId xmlns:a16="http://schemas.microsoft.com/office/drawing/2014/main" id="{A81F2861-5FFC-4509-8ECB-99BD178E7FE7}"/>
              </a:ext>
            </a:extLst>
          </p:cNvPr>
          <p:cNvSpPr txBox="1"/>
          <p:nvPr>
            <p:custDataLst>
              <p:tags r:id="rId54"/>
            </p:custDataLst>
          </p:nvPr>
        </p:nvSpPr>
        <p:spPr>
          <a:xfrm>
            <a:off x="5535582" y="4470589"/>
            <a:ext cx="210230" cy="175560"/>
          </a:xfrm>
          <a:prstGeom prst="rect">
            <a:avLst/>
          </a:prstGeom>
          <a:noFill/>
        </p:spPr>
        <p:txBody>
          <a:bodyPr vert="horz" wrap="none" lIns="0" tIns="0" rIns="0" bIns="0" rtlCol="0" anchor="ctr" anchorCtr="0">
            <a:noAutofit/>
          </a:bodyPr>
          <a:lstStyle/>
          <a:p>
            <a:r>
              <a:rPr lang="en-US" sz="901" spc="-17">
                <a:solidFill>
                  <a:schemeClr val="lt1"/>
                </a:solidFill>
                <a:latin typeface="Calibri" panose="020F0502020204030204" pitchFamily="34" charset="0"/>
              </a:rPr>
              <a:t>Oct</a:t>
            </a:r>
          </a:p>
        </p:txBody>
      </p:sp>
      <p:sp>
        <p:nvSpPr>
          <p:cNvPr id="1019" name="OTLSHAPE_TB_00000000000000000000000000000000_TimescaleInterval9">
            <a:extLst>
              <a:ext uri="{FF2B5EF4-FFF2-40B4-BE49-F238E27FC236}">
                <a16:creationId xmlns:a16="http://schemas.microsoft.com/office/drawing/2014/main" id="{767A3B31-A4F4-4515-8D4F-50A0E27B62A6}"/>
              </a:ext>
            </a:extLst>
          </p:cNvPr>
          <p:cNvSpPr txBox="1"/>
          <p:nvPr>
            <p:custDataLst>
              <p:tags r:id="rId55"/>
            </p:custDataLst>
          </p:nvPr>
        </p:nvSpPr>
        <p:spPr>
          <a:xfrm>
            <a:off x="6215745" y="4470589"/>
            <a:ext cx="202697" cy="175560"/>
          </a:xfrm>
          <a:prstGeom prst="rect">
            <a:avLst/>
          </a:prstGeom>
          <a:noFill/>
        </p:spPr>
        <p:txBody>
          <a:bodyPr vert="horz" wrap="none" lIns="0" tIns="0" rIns="0" bIns="0" rtlCol="0" anchor="ctr" anchorCtr="0">
            <a:noAutofit/>
          </a:bodyPr>
          <a:lstStyle/>
          <a:p>
            <a:r>
              <a:rPr lang="en-US" sz="901" spc="-15">
                <a:solidFill>
                  <a:schemeClr val="lt1"/>
                </a:solidFill>
                <a:latin typeface="Calibri" panose="020F0502020204030204" pitchFamily="34" charset="0"/>
              </a:rPr>
              <a:t>Jan</a:t>
            </a:r>
          </a:p>
        </p:txBody>
      </p:sp>
      <p:sp>
        <p:nvSpPr>
          <p:cNvPr id="1020" name="OTLSHAPE_TB_00000000000000000000000000000000_TimescaleInterval10">
            <a:extLst>
              <a:ext uri="{FF2B5EF4-FFF2-40B4-BE49-F238E27FC236}">
                <a16:creationId xmlns:a16="http://schemas.microsoft.com/office/drawing/2014/main" id="{9CB8DA8F-5218-487F-AF61-262D9F33F729}"/>
              </a:ext>
            </a:extLst>
          </p:cNvPr>
          <p:cNvSpPr txBox="1"/>
          <p:nvPr>
            <p:custDataLst>
              <p:tags r:id="rId56"/>
            </p:custDataLst>
          </p:nvPr>
        </p:nvSpPr>
        <p:spPr>
          <a:xfrm>
            <a:off x="6888515" y="4470589"/>
            <a:ext cx="221849" cy="175560"/>
          </a:xfrm>
          <a:prstGeom prst="rect">
            <a:avLst/>
          </a:prstGeom>
          <a:noFill/>
        </p:spPr>
        <p:txBody>
          <a:bodyPr vert="horz" wrap="none" lIns="0" tIns="0" rIns="0" bIns="0" rtlCol="0" anchor="ctr" anchorCtr="0">
            <a:noAutofit/>
          </a:bodyPr>
          <a:lstStyle/>
          <a:p>
            <a:r>
              <a:rPr lang="en-US" sz="901" spc="-14">
                <a:solidFill>
                  <a:schemeClr val="lt1"/>
                </a:solidFill>
                <a:latin typeface="Calibri" panose="020F0502020204030204" pitchFamily="34" charset="0"/>
              </a:rPr>
              <a:t>Apr</a:t>
            </a:r>
          </a:p>
        </p:txBody>
      </p:sp>
      <p:sp>
        <p:nvSpPr>
          <p:cNvPr id="1021" name="OTLSHAPE_TB_00000000000000000000000000000000_TimescaleInterval11">
            <a:extLst>
              <a:ext uri="{FF2B5EF4-FFF2-40B4-BE49-F238E27FC236}">
                <a16:creationId xmlns:a16="http://schemas.microsoft.com/office/drawing/2014/main" id="{EE552022-F3BA-4D2D-B4D9-D45B4D246CD9}"/>
              </a:ext>
            </a:extLst>
          </p:cNvPr>
          <p:cNvSpPr txBox="1"/>
          <p:nvPr>
            <p:custDataLst>
              <p:tags r:id="rId57"/>
            </p:custDataLst>
          </p:nvPr>
        </p:nvSpPr>
        <p:spPr>
          <a:xfrm>
            <a:off x="7561285" y="4470589"/>
            <a:ext cx="157498" cy="175560"/>
          </a:xfrm>
          <a:prstGeom prst="rect">
            <a:avLst/>
          </a:prstGeom>
          <a:noFill/>
        </p:spPr>
        <p:txBody>
          <a:bodyPr vert="horz" wrap="none" lIns="0" tIns="0" rIns="0" bIns="0" rtlCol="0" anchor="ctr" anchorCtr="0">
            <a:noAutofit/>
          </a:bodyPr>
          <a:lstStyle/>
          <a:p>
            <a:r>
              <a:rPr lang="en-US" sz="901" spc="-15">
                <a:solidFill>
                  <a:schemeClr val="lt1"/>
                </a:solidFill>
                <a:latin typeface="Calibri" panose="020F0502020204030204" pitchFamily="34" charset="0"/>
              </a:rPr>
              <a:t>Jul</a:t>
            </a:r>
          </a:p>
        </p:txBody>
      </p:sp>
      <p:sp>
        <p:nvSpPr>
          <p:cNvPr id="1022" name="OTLSHAPE_TB_00000000000000000000000000000000_ScaleMarking1">
            <a:extLst>
              <a:ext uri="{FF2B5EF4-FFF2-40B4-BE49-F238E27FC236}">
                <a16:creationId xmlns:a16="http://schemas.microsoft.com/office/drawing/2014/main" id="{7EEDC325-EE0A-4FFC-A97E-682199C7A79A}"/>
              </a:ext>
            </a:extLst>
          </p:cNvPr>
          <p:cNvSpPr txBox="1"/>
          <p:nvPr>
            <p:custDataLst>
              <p:tags r:id="rId58"/>
            </p:custDataLst>
          </p:nvPr>
        </p:nvSpPr>
        <p:spPr>
          <a:xfrm>
            <a:off x="818801" y="4249258"/>
            <a:ext cx="303629" cy="183711"/>
          </a:xfrm>
          <a:prstGeom prst="rect">
            <a:avLst/>
          </a:prstGeom>
          <a:noFill/>
        </p:spPr>
        <p:txBody>
          <a:bodyPr vert="horz" wrap="none" lIns="0" tIns="0" rIns="0" bIns="0" rtlCol="0" anchor="ctr" anchorCtr="0">
            <a:noAutofit/>
          </a:bodyPr>
          <a:lstStyle/>
          <a:p>
            <a:r>
              <a:rPr lang="en-US" sz="901" spc="-15">
                <a:solidFill>
                  <a:schemeClr val="dk2"/>
                </a:solidFill>
                <a:latin typeface="Calibri" panose="020F0502020204030204" pitchFamily="34" charset="0"/>
              </a:rPr>
              <a:t>2018</a:t>
            </a:r>
          </a:p>
        </p:txBody>
      </p:sp>
      <p:sp>
        <p:nvSpPr>
          <p:cNvPr id="1023" name="OTLSHAPE_TB_00000000000000000000000000000000_ScaleMarking2">
            <a:extLst>
              <a:ext uri="{FF2B5EF4-FFF2-40B4-BE49-F238E27FC236}">
                <a16:creationId xmlns:a16="http://schemas.microsoft.com/office/drawing/2014/main" id="{B4489EE5-4C25-404F-9CCD-8C7DFB7A7A63}"/>
              </a:ext>
            </a:extLst>
          </p:cNvPr>
          <p:cNvSpPr txBox="1"/>
          <p:nvPr>
            <p:custDataLst>
              <p:tags r:id="rId59"/>
            </p:custDataLst>
          </p:nvPr>
        </p:nvSpPr>
        <p:spPr>
          <a:xfrm>
            <a:off x="3517272" y="4249258"/>
            <a:ext cx="303629" cy="183711"/>
          </a:xfrm>
          <a:prstGeom prst="rect">
            <a:avLst/>
          </a:prstGeom>
          <a:noFill/>
        </p:spPr>
        <p:txBody>
          <a:bodyPr vert="horz" wrap="none" lIns="0" tIns="0" rIns="0" bIns="0" rtlCol="0" anchor="ctr" anchorCtr="0">
            <a:noAutofit/>
          </a:bodyPr>
          <a:lstStyle/>
          <a:p>
            <a:r>
              <a:rPr lang="en-US" sz="901" spc="-15">
                <a:solidFill>
                  <a:schemeClr val="dk2"/>
                </a:solidFill>
                <a:latin typeface="Calibri" panose="020F0502020204030204" pitchFamily="34" charset="0"/>
              </a:rPr>
              <a:t>2019</a:t>
            </a:r>
          </a:p>
        </p:txBody>
      </p:sp>
      <p:sp>
        <p:nvSpPr>
          <p:cNvPr id="1024" name="OTLSHAPE_TB_00000000000000000000000000000000_ScaleMarking3">
            <a:extLst>
              <a:ext uri="{FF2B5EF4-FFF2-40B4-BE49-F238E27FC236}">
                <a16:creationId xmlns:a16="http://schemas.microsoft.com/office/drawing/2014/main" id="{EE378EA3-94A9-4080-AE28-74FD9860CB4C}"/>
              </a:ext>
            </a:extLst>
          </p:cNvPr>
          <p:cNvSpPr txBox="1"/>
          <p:nvPr>
            <p:custDataLst>
              <p:tags r:id="rId60"/>
            </p:custDataLst>
          </p:nvPr>
        </p:nvSpPr>
        <p:spPr>
          <a:xfrm>
            <a:off x="6215746" y="4249258"/>
            <a:ext cx="303629" cy="183711"/>
          </a:xfrm>
          <a:prstGeom prst="rect">
            <a:avLst/>
          </a:prstGeom>
          <a:noFill/>
        </p:spPr>
        <p:txBody>
          <a:bodyPr vert="horz" wrap="none" lIns="0" tIns="0" rIns="0" bIns="0" rtlCol="0" anchor="ctr" anchorCtr="0">
            <a:noAutofit/>
          </a:bodyPr>
          <a:lstStyle/>
          <a:p>
            <a:r>
              <a:rPr lang="en-US" sz="901" spc="-15">
                <a:solidFill>
                  <a:schemeClr val="dk2"/>
                </a:solidFill>
                <a:latin typeface="Calibri" panose="020F0502020204030204" pitchFamily="34" charset="0"/>
              </a:rPr>
              <a:t>2020</a:t>
            </a:r>
          </a:p>
        </p:txBody>
      </p:sp>
      <p:sp>
        <p:nvSpPr>
          <p:cNvPr id="1031" name="OTLSHAPE_T_b40e4ae5a618483da6c0494d62311a52_Title">
            <a:extLst>
              <a:ext uri="{FF2B5EF4-FFF2-40B4-BE49-F238E27FC236}">
                <a16:creationId xmlns:a16="http://schemas.microsoft.com/office/drawing/2014/main" id="{9B0B885C-8588-4617-A826-97850681C209}"/>
              </a:ext>
            </a:extLst>
          </p:cNvPr>
          <p:cNvSpPr txBox="1"/>
          <p:nvPr>
            <p:custDataLst>
              <p:tags r:id="rId61"/>
            </p:custDataLst>
          </p:nvPr>
        </p:nvSpPr>
        <p:spPr>
          <a:xfrm>
            <a:off x="884790" y="1061963"/>
            <a:ext cx="682817" cy="167159"/>
          </a:xfrm>
          <a:prstGeom prst="rect">
            <a:avLst/>
          </a:prstGeom>
          <a:noFill/>
        </p:spPr>
        <p:txBody>
          <a:bodyPr vert="horz" wrap="square" lIns="0" tIns="0" rIns="0" bIns="0" rtlCol="0" anchor="ctr" anchorCtr="0">
            <a:spAutoFit/>
          </a:bodyPr>
          <a:lstStyle/>
          <a:p>
            <a:r>
              <a:rPr lang="en-US" sz="826" b="1" spc="-6">
                <a:solidFill>
                  <a:schemeClr val="dk1"/>
                </a:solidFill>
                <a:latin typeface="Calibri" panose="020F0502020204030204" pitchFamily="34" charset="0"/>
              </a:rPr>
              <a:t>2018 RMPU</a:t>
            </a:r>
          </a:p>
        </p:txBody>
      </p:sp>
      <p:sp>
        <p:nvSpPr>
          <p:cNvPr id="1032" name="OTLSHAPE_T_b40e4ae5a618483da6c0494d62311a52_JoinedDate">
            <a:extLst>
              <a:ext uri="{FF2B5EF4-FFF2-40B4-BE49-F238E27FC236}">
                <a16:creationId xmlns:a16="http://schemas.microsoft.com/office/drawing/2014/main" id="{1DCDE4C6-1724-4A65-8F62-4DD8EF6DF773}"/>
              </a:ext>
            </a:extLst>
          </p:cNvPr>
          <p:cNvSpPr txBox="1"/>
          <p:nvPr>
            <p:custDataLst>
              <p:tags r:id="rId62"/>
            </p:custDataLst>
          </p:nvPr>
        </p:nvSpPr>
        <p:spPr>
          <a:xfrm>
            <a:off x="2961067" y="1216438"/>
            <a:ext cx="910423" cy="151977"/>
          </a:xfrm>
          <a:prstGeom prst="rect">
            <a:avLst/>
          </a:prstGeom>
          <a:noFill/>
        </p:spPr>
        <p:txBody>
          <a:bodyPr vert="horz" wrap="square" lIns="0" tIns="0" rIns="0" bIns="0" rtlCol="0" anchor="ctr" anchorCtr="0">
            <a:spAutoFit/>
          </a:bodyPr>
          <a:lstStyle/>
          <a:p>
            <a:r>
              <a:rPr lang="en-US" sz="751" spc="-5" dirty="0">
                <a:solidFill>
                  <a:schemeClr val="dk2"/>
                </a:solidFill>
                <a:latin typeface="Calibri" panose="020F0502020204030204" pitchFamily="34" charset="0"/>
              </a:rPr>
              <a:t>7/2017 - 10/2018</a:t>
            </a:r>
          </a:p>
        </p:txBody>
      </p:sp>
      <p:sp>
        <p:nvSpPr>
          <p:cNvPr id="1039" name="OTLSHAPE_T_7d647765b63a4b53a05734e0c8e373e5_Title">
            <a:extLst>
              <a:ext uri="{FF2B5EF4-FFF2-40B4-BE49-F238E27FC236}">
                <a16:creationId xmlns:a16="http://schemas.microsoft.com/office/drawing/2014/main" id="{112D71EE-70F5-45F5-85DD-5CC48A724D25}"/>
              </a:ext>
            </a:extLst>
          </p:cNvPr>
          <p:cNvSpPr txBox="1"/>
          <p:nvPr>
            <p:custDataLst>
              <p:tags r:id="rId63"/>
            </p:custDataLst>
          </p:nvPr>
        </p:nvSpPr>
        <p:spPr>
          <a:xfrm>
            <a:off x="884790" y="1494969"/>
            <a:ext cx="1125384" cy="167159"/>
          </a:xfrm>
          <a:prstGeom prst="rect">
            <a:avLst/>
          </a:prstGeom>
          <a:noFill/>
        </p:spPr>
        <p:txBody>
          <a:bodyPr vert="horz" wrap="square" lIns="0" tIns="0" rIns="0" bIns="0" rtlCol="0" anchor="ctr" anchorCtr="0">
            <a:spAutoFit/>
          </a:bodyPr>
          <a:lstStyle/>
          <a:p>
            <a:r>
              <a:rPr lang="en-US" sz="826" b="1" spc="-6">
                <a:solidFill>
                  <a:schemeClr val="dk1"/>
                </a:solidFill>
                <a:latin typeface="Calibri" panose="020F0502020204030204" pitchFamily="34" charset="0"/>
              </a:rPr>
              <a:t>Storage Framework</a:t>
            </a:r>
          </a:p>
        </p:txBody>
      </p:sp>
      <p:sp>
        <p:nvSpPr>
          <p:cNvPr id="1040" name="OTLSHAPE_T_7d647765b63a4b53a05734e0c8e373e5_JoinedDate">
            <a:extLst>
              <a:ext uri="{FF2B5EF4-FFF2-40B4-BE49-F238E27FC236}">
                <a16:creationId xmlns:a16="http://schemas.microsoft.com/office/drawing/2014/main" id="{1E4BBFAC-A85A-43D2-B832-4064F6E90FE4}"/>
              </a:ext>
            </a:extLst>
          </p:cNvPr>
          <p:cNvSpPr txBox="1"/>
          <p:nvPr>
            <p:custDataLst>
              <p:tags r:id="rId64"/>
            </p:custDataLst>
          </p:nvPr>
        </p:nvSpPr>
        <p:spPr>
          <a:xfrm>
            <a:off x="2961067" y="1649444"/>
            <a:ext cx="910423" cy="151977"/>
          </a:xfrm>
          <a:prstGeom prst="rect">
            <a:avLst/>
          </a:prstGeom>
          <a:noFill/>
        </p:spPr>
        <p:txBody>
          <a:bodyPr vert="horz" wrap="square" lIns="0" tIns="0" rIns="0" bIns="0" rtlCol="0" anchor="ctr" anchorCtr="0">
            <a:spAutoFit/>
          </a:bodyPr>
          <a:lstStyle/>
          <a:p>
            <a:r>
              <a:rPr lang="en-US" sz="751" spc="-5" dirty="0">
                <a:solidFill>
                  <a:schemeClr val="dk2"/>
                </a:solidFill>
                <a:latin typeface="Calibri" panose="020F0502020204030204" pitchFamily="34" charset="0"/>
              </a:rPr>
              <a:t>7/2017 - 10/2018</a:t>
            </a:r>
          </a:p>
        </p:txBody>
      </p:sp>
      <p:sp>
        <p:nvSpPr>
          <p:cNvPr id="1047" name="OTLSHAPE_T_025d6e2e22764a7d941cae09b903a347_Title">
            <a:extLst>
              <a:ext uri="{FF2B5EF4-FFF2-40B4-BE49-F238E27FC236}">
                <a16:creationId xmlns:a16="http://schemas.microsoft.com/office/drawing/2014/main" id="{9AAD1FD4-C4E6-46C4-8763-D9C7F58F615C}"/>
              </a:ext>
            </a:extLst>
          </p:cNvPr>
          <p:cNvSpPr txBox="1"/>
          <p:nvPr>
            <p:custDataLst>
              <p:tags r:id="rId65"/>
            </p:custDataLst>
          </p:nvPr>
        </p:nvSpPr>
        <p:spPr>
          <a:xfrm>
            <a:off x="884790" y="1927976"/>
            <a:ext cx="2541598" cy="167159"/>
          </a:xfrm>
          <a:prstGeom prst="rect">
            <a:avLst/>
          </a:prstGeom>
          <a:noFill/>
        </p:spPr>
        <p:txBody>
          <a:bodyPr vert="horz" wrap="square" lIns="0" tIns="0" rIns="0" bIns="0" rtlCol="0" anchor="ctr" anchorCtr="0">
            <a:spAutoFit/>
          </a:bodyPr>
          <a:lstStyle/>
          <a:p>
            <a:r>
              <a:rPr lang="en-US" sz="826" b="1" spc="-3">
                <a:solidFill>
                  <a:schemeClr val="dk1"/>
                </a:solidFill>
                <a:latin typeface="Calibri" panose="020F0502020204030204" pitchFamily="34" charset="0"/>
              </a:rPr>
              <a:t>Salt and Nutrient Management Plan Update</a:t>
            </a:r>
          </a:p>
        </p:txBody>
      </p:sp>
      <p:sp>
        <p:nvSpPr>
          <p:cNvPr id="1048" name="OTLSHAPE_T_025d6e2e22764a7d941cae09b903a347_JoinedDate">
            <a:extLst>
              <a:ext uri="{FF2B5EF4-FFF2-40B4-BE49-F238E27FC236}">
                <a16:creationId xmlns:a16="http://schemas.microsoft.com/office/drawing/2014/main" id="{BB9A1E05-8C70-43F2-AD81-B26678AF9795}"/>
              </a:ext>
            </a:extLst>
          </p:cNvPr>
          <p:cNvSpPr txBox="1"/>
          <p:nvPr>
            <p:custDataLst>
              <p:tags r:id="rId66"/>
            </p:custDataLst>
          </p:nvPr>
        </p:nvSpPr>
        <p:spPr>
          <a:xfrm>
            <a:off x="6110517" y="2082451"/>
            <a:ext cx="910423" cy="151977"/>
          </a:xfrm>
          <a:prstGeom prst="rect">
            <a:avLst/>
          </a:prstGeom>
          <a:noFill/>
        </p:spPr>
        <p:txBody>
          <a:bodyPr vert="horz" wrap="square" lIns="0" tIns="0" rIns="0" bIns="0" rtlCol="0" anchor="ctr" anchorCtr="0">
            <a:spAutoFit/>
          </a:bodyPr>
          <a:lstStyle/>
          <a:p>
            <a:r>
              <a:rPr lang="en-US" sz="751" spc="-5" dirty="0">
                <a:solidFill>
                  <a:schemeClr val="dk2"/>
                </a:solidFill>
                <a:latin typeface="Calibri" panose="020F0502020204030204" pitchFamily="34" charset="0"/>
              </a:rPr>
              <a:t>7/2017 - 12/2019</a:t>
            </a:r>
          </a:p>
        </p:txBody>
      </p:sp>
      <p:sp>
        <p:nvSpPr>
          <p:cNvPr id="1055" name="OTLSHAPE_T_bf2d130522ce43a490c919d2193d98aa_Title">
            <a:extLst>
              <a:ext uri="{FF2B5EF4-FFF2-40B4-BE49-F238E27FC236}">
                <a16:creationId xmlns:a16="http://schemas.microsoft.com/office/drawing/2014/main" id="{320881E0-4102-4D48-8232-F7A7694E9ACA}"/>
              </a:ext>
            </a:extLst>
          </p:cNvPr>
          <p:cNvSpPr txBox="1"/>
          <p:nvPr>
            <p:custDataLst>
              <p:tags r:id="rId67"/>
            </p:custDataLst>
          </p:nvPr>
        </p:nvSpPr>
        <p:spPr>
          <a:xfrm>
            <a:off x="2222938" y="2360370"/>
            <a:ext cx="1648552" cy="167159"/>
          </a:xfrm>
          <a:prstGeom prst="rect">
            <a:avLst/>
          </a:prstGeom>
          <a:noFill/>
        </p:spPr>
        <p:txBody>
          <a:bodyPr vert="horz" wrap="square" lIns="0" tIns="0" rIns="0" bIns="0" rtlCol="0" anchor="ctr" anchorCtr="0">
            <a:spAutoFit/>
          </a:bodyPr>
          <a:lstStyle/>
          <a:p>
            <a:r>
              <a:rPr lang="en-US" sz="826" b="1" spc="-5" dirty="0">
                <a:solidFill>
                  <a:schemeClr val="dk1"/>
                </a:solidFill>
                <a:latin typeface="Calibri" panose="020F0502020204030204" pitchFamily="34" charset="0"/>
              </a:rPr>
              <a:t>State of the Basin Report</a:t>
            </a:r>
          </a:p>
        </p:txBody>
      </p:sp>
      <p:sp>
        <p:nvSpPr>
          <p:cNvPr id="1056" name="OTLSHAPE_T_bf2d130522ce43a490c919d2193d98aa_JoinedDate">
            <a:extLst>
              <a:ext uri="{FF2B5EF4-FFF2-40B4-BE49-F238E27FC236}">
                <a16:creationId xmlns:a16="http://schemas.microsoft.com/office/drawing/2014/main" id="{0B85A15F-F064-4347-BEA9-15F06994D698}"/>
              </a:ext>
            </a:extLst>
          </p:cNvPr>
          <p:cNvSpPr txBox="1"/>
          <p:nvPr>
            <p:custDataLst>
              <p:tags r:id="rId68"/>
            </p:custDataLst>
          </p:nvPr>
        </p:nvSpPr>
        <p:spPr>
          <a:xfrm>
            <a:off x="4528398" y="2515458"/>
            <a:ext cx="847199" cy="151977"/>
          </a:xfrm>
          <a:prstGeom prst="rect">
            <a:avLst/>
          </a:prstGeom>
          <a:noFill/>
        </p:spPr>
        <p:txBody>
          <a:bodyPr vert="horz" wrap="square" lIns="0" tIns="0" rIns="0" bIns="0" rtlCol="0" anchor="ctr" anchorCtr="0">
            <a:spAutoFit/>
          </a:bodyPr>
          <a:lstStyle/>
          <a:p>
            <a:r>
              <a:rPr lang="en-US" sz="751" spc="-5">
                <a:solidFill>
                  <a:schemeClr val="dk2"/>
                </a:solidFill>
                <a:latin typeface="Calibri" panose="020F0502020204030204" pitchFamily="34" charset="0"/>
              </a:rPr>
              <a:t>7/2018 - 5/2019</a:t>
            </a:r>
          </a:p>
        </p:txBody>
      </p:sp>
      <p:sp>
        <p:nvSpPr>
          <p:cNvPr id="1063" name="OTLSHAPE_T_69406213382b41af86f98ed33fd3614b_Title">
            <a:extLst>
              <a:ext uri="{FF2B5EF4-FFF2-40B4-BE49-F238E27FC236}">
                <a16:creationId xmlns:a16="http://schemas.microsoft.com/office/drawing/2014/main" id="{7F263E07-257A-40C5-88B4-D0082E2D7393}"/>
              </a:ext>
            </a:extLst>
          </p:cNvPr>
          <p:cNvSpPr txBox="1"/>
          <p:nvPr>
            <p:custDataLst>
              <p:tags r:id="rId69"/>
            </p:custDataLst>
          </p:nvPr>
        </p:nvSpPr>
        <p:spPr>
          <a:xfrm>
            <a:off x="2222936" y="2793377"/>
            <a:ext cx="1487153" cy="167159"/>
          </a:xfrm>
          <a:prstGeom prst="rect">
            <a:avLst/>
          </a:prstGeom>
          <a:noFill/>
        </p:spPr>
        <p:txBody>
          <a:bodyPr vert="horz" wrap="square" lIns="0" tIns="0" rIns="0" bIns="0" rtlCol="0" anchor="ctr" anchorCtr="0">
            <a:spAutoFit/>
          </a:bodyPr>
          <a:lstStyle/>
          <a:p>
            <a:r>
              <a:rPr lang="en-US" sz="826" b="1" spc="-8" dirty="0">
                <a:solidFill>
                  <a:schemeClr val="dk1"/>
                </a:solidFill>
                <a:latin typeface="Calibri" panose="020F0502020204030204" pitchFamily="34" charset="0"/>
              </a:rPr>
              <a:t>Safe Yield Recalculation</a:t>
            </a:r>
          </a:p>
        </p:txBody>
      </p:sp>
      <p:sp>
        <p:nvSpPr>
          <p:cNvPr id="1064" name="OTLSHAPE_T_69406213382b41af86f98ed33fd3614b_JoinedDate">
            <a:extLst>
              <a:ext uri="{FF2B5EF4-FFF2-40B4-BE49-F238E27FC236}">
                <a16:creationId xmlns:a16="http://schemas.microsoft.com/office/drawing/2014/main" id="{933AE861-F95B-4B85-8760-A86E5C785BCA}"/>
              </a:ext>
            </a:extLst>
          </p:cNvPr>
          <p:cNvSpPr txBox="1"/>
          <p:nvPr>
            <p:custDataLst>
              <p:tags r:id="rId70"/>
            </p:custDataLst>
          </p:nvPr>
        </p:nvSpPr>
        <p:spPr>
          <a:xfrm>
            <a:off x="6110517" y="2948465"/>
            <a:ext cx="910423" cy="151977"/>
          </a:xfrm>
          <a:prstGeom prst="rect">
            <a:avLst/>
          </a:prstGeom>
          <a:noFill/>
        </p:spPr>
        <p:txBody>
          <a:bodyPr vert="horz" wrap="square" lIns="0" tIns="0" rIns="0" bIns="0" rtlCol="0" anchor="ctr" anchorCtr="0">
            <a:spAutoFit/>
          </a:bodyPr>
          <a:lstStyle/>
          <a:p>
            <a:r>
              <a:rPr lang="en-US" sz="751" spc="-5">
                <a:solidFill>
                  <a:schemeClr val="dk2"/>
                </a:solidFill>
                <a:latin typeface="Calibri" panose="020F0502020204030204" pitchFamily="34" charset="0"/>
              </a:rPr>
              <a:t>7/2018 - 12/2019</a:t>
            </a:r>
          </a:p>
        </p:txBody>
      </p:sp>
      <p:sp>
        <p:nvSpPr>
          <p:cNvPr id="1071" name="OTLSHAPE_T_e15c265b9d404c71bcd6700bc7933160_Title">
            <a:extLst>
              <a:ext uri="{FF2B5EF4-FFF2-40B4-BE49-F238E27FC236}">
                <a16:creationId xmlns:a16="http://schemas.microsoft.com/office/drawing/2014/main" id="{ADAD6972-D94F-4D74-A4FD-A0BB98FEFE80}"/>
              </a:ext>
            </a:extLst>
          </p:cNvPr>
          <p:cNvSpPr txBox="1"/>
          <p:nvPr>
            <p:custDataLst>
              <p:tags r:id="rId71"/>
            </p:custDataLst>
          </p:nvPr>
        </p:nvSpPr>
        <p:spPr>
          <a:xfrm>
            <a:off x="3583263" y="3226997"/>
            <a:ext cx="834554" cy="167159"/>
          </a:xfrm>
          <a:prstGeom prst="rect">
            <a:avLst/>
          </a:prstGeom>
          <a:noFill/>
        </p:spPr>
        <p:txBody>
          <a:bodyPr vert="horz" wrap="square" lIns="0" tIns="0" rIns="0" bIns="0" rtlCol="0" anchor="ctr" anchorCtr="0">
            <a:spAutoFit/>
          </a:bodyPr>
          <a:lstStyle/>
          <a:p>
            <a:r>
              <a:rPr lang="en-US" sz="826" b="1" spc="-5">
                <a:solidFill>
                  <a:schemeClr val="dk1"/>
                </a:solidFill>
                <a:latin typeface="Calibri" panose="020F0502020204030204" pitchFamily="34" charset="0"/>
              </a:rPr>
              <a:t>OBMP Update</a:t>
            </a:r>
          </a:p>
        </p:txBody>
      </p:sp>
      <p:sp>
        <p:nvSpPr>
          <p:cNvPr id="1072" name="OTLSHAPE_T_e15c265b9d404c71bcd6700bc7933160_JoinedDate">
            <a:extLst>
              <a:ext uri="{FF2B5EF4-FFF2-40B4-BE49-F238E27FC236}">
                <a16:creationId xmlns:a16="http://schemas.microsoft.com/office/drawing/2014/main" id="{ACFC580D-10E9-4B53-8874-7D2C26B1E93F}"/>
              </a:ext>
            </a:extLst>
          </p:cNvPr>
          <p:cNvSpPr txBox="1"/>
          <p:nvPr>
            <p:custDataLst>
              <p:tags r:id="rId72"/>
            </p:custDataLst>
          </p:nvPr>
        </p:nvSpPr>
        <p:spPr>
          <a:xfrm>
            <a:off x="6359821" y="3381472"/>
            <a:ext cx="910423" cy="151977"/>
          </a:xfrm>
          <a:prstGeom prst="rect">
            <a:avLst/>
          </a:prstGeom>
          <a:noFill/>
        </p:spPr>
        <p:txBody>
          <a:bodyPr vert="horz" wrap="square" lIns="0" tIns="0" rIns="0" bIns="0" rtlCol="0" anchor="ctr" anchorCtr="0">
            <a:spAutoFit/>
          </a:bodyPr>
          <a:lstStyle/>
          <a:p>
            <a:r>
              <a:rPr lang="en-US" sz="751" spc="-5" dirty="0">
                <a:solidFill>
                  <a:schemeClr val="dk2"/>
                </a:solidFill>
                <a:latin typeface="Calibri" panose="020F0502020204030204" pitchFamily="34" charset="0"/>
              </a:rPr>
              <a:t>1/2019 - 1/2020</a:t>
            </a:r>
          </a:p>
        </p:txBody>
      </p:sp>
      <p:sp>
        <p:nvSpPr>
          <p:cNvPr id="1075" name="OTLSHAPE_T_4a23ccf95308401ca8f4bf302ed77255_Duration" hidden="1">
            <a:extLst>
              <a:ext uri="{FF2B5EF4-FFF2-40B4-BE49-F238E27FC236}">
                <a16:creationId xmlns:a16="http://schemas.microsoft.com/office/drawing/2014/main" id="{A735A63B-B6A3-417D-89BA-F23827FB82BD}"/>
              </a:ext>
            </a:extLst>
          </p:cNvPr>
          <p:cNvSpPr txBox="1"/>
          <p:nvPr>
            <p:custDataLst>
              <p:tags r:id="rId73"/>
            </p:custDataLst>
          </p:nvPr>
        </p:nvSpPr>
        <p:spPr>
          <a:xfrm>
            <a:off x="1139825" y="3475207"/>
            <a:ext cx="343218" cy="115544"/>
          </a:xfrm>
          <a:prstGeom prst="rect">
            <a:avLst/>
          </a:prstGeom>
          <a:noFill/>
        </p:spPr>
        <p:txBody>
          <a:bodyPr vert="horz" wrap="square" lIns="0" tIns="0" rIns="0" bIns="0" rtlCol="0" anchor="ctr" anchorCtr="0">
            <a:spAutoFit/>
          </a:bodyPr>
          <a:lstStyle/>
          <a:p>
            <a:pPr algn="ctr"/>
            <a:r>
              <a:rPr lang="en-US" sz="751">
                <a:solidFill>
                  <a:schemeClr val="accent2"/>
                </a:solidFill>
                <a:latin typeface="Calibri" panose="020F0502020204030204" pitchFamily="34" charset="0"/>
              </a:rPr>
              <a:t>263 days</a:t>
            </a:r>
          </a:p>
        </p:txBody>
      </p:sp>
      <p:sp>
        <p:nvSpPr>
          <p:cNvPr id="1076" name="OTLSHAPE_T_4a23ccf95308401ca8f4bf302ed77255_TextPercentage" hidden="1">
            <a:extLst>
              <a:ext uri="{FF2B5EF4-FFF2-40B4-BE49-F238E27FC236}">
                <a16:creationId xmlns:a16="http://schemas.microsoft.com/office/drawing/2014/main" id="{6396BF89-090C-44FB-A9C0-A1584CF382D1}"/>
              </a:ext>
            </a:extLst>
          </p:cNvPr>
          <p:cNvSpPr txBox="1"/>
          <p:nvPr>
            <p:custDataLst>
              <p:tags r:id="rId74"/>
            </p:custDataLst>
          </p:nvPr>
        </p:nvSpPr>
        <p:spPr>
          <a:xfrm>
            <a:off x="1139825" y="3591157"/>
            <a:ext cx="0" cy="115544"/>
          </a:xfrm>
          <a:prstGeom prst="rect">
            <a:avLst/>
          </a:prstGeom>
          <a:noFill/>
        </p:spPr>
        <p:txBody>
          <a:bodyPr vert="horz" wrap="square" lIns="0" tIns="0" rIns="0" bIns="0" rtlCol="0" anchor="ctr" anchorCtr="0">
            <a:spAutoFit/>
          </a:bodyPr>
          <a:lstStyle/>
          <a:p>
            <a:pPr algn="ctr"/>
            <a:endParaRPr lang="en-US" sz="751">
              <a:solidFill>
                <a:schemeClr val="accent2"/>
              </a:solidFill>
              <a:latin typeface="Calibri" panose="020F0502020204030204" pitchFamily="34" charset="0"/>
            </a:endParaRPr>
          </a:p>
        </p:txBody>
      </p:sp>
      <p:sp>
        <p:nvSpPr>
          <p:cNvPr id="1077" name="OTLSHAPE_T_4a23ccf95308401ca8f4bf302ed77255_StartDate" hidden="1">
            <a:extLst>
              <a:ext uri="{FF2B5EF4-FFF2-40B4-BE49-F238E27FC236}">
                <a16:creationId xmlns:a16="http://schemas.microsoft.com/office/drawing/2014/main" id="{953F63DA-6541-49C7-B148-15F8F6B69EF9}"/>
              </a:ext>
            </a:extLst>
          </p:cNvPr>
          <p:cNvSpPr txBox="1"/>
          <p:nvPr>
            <p:custDataLst>
              <p:tags r:id="rId75"/>
            </p:custDataLst>
          </p:nvPr>
        </p:nvSpPr>
        <p:spPr>
          <a:xfrm>
            <a:off x="1139825" y="3591157"/>
            <a:ext cx="0" cy="115544"/>
          </a:xfrm>
          <a:prstGeom prst="rect">
            <a:avLst/>
          </a:prstGeom>
          <a:noFill/>
        </p:spPr>
        <p:txBody>
          <a:bodyPr vert="horz" wrap="square" lIns="0" tIns="0" rIns="0" bIns="0" rtlCol="0" anchor="ctr" anchorCtr="0">
            <a:spAutoFit/>
          </a:bodyPr>
          <a:lstStyle/>
          <a:p>
            <a:pPr algn="ctr"/>
            <a:endParaRPr lang="en-US" sz="751">
              <a:solidFill>
                <a:schemeClr val="dk2"/>
              </a:solidFill>
              <a:latin typeface="Calibri" panose="020F0502020204030204" pitchFamily="34" charset="0"/>
            </a:endParaRPr>
          </a:p>
        </p:txBody>
      </p:sp>
      <p:sp>
        <p:nvSpPr>
          <p:cNvPr id="1078" name="OTLSHAPE_T_4a23ccf95308401ca8f4bf302ed77255_EndDate" hidden="1">
            <a:extLst>
              <a:ext uri="{FF2B5EF4-FFF2-40B4-BE49-F238E27FC236}">
                <a16:creationId xmlns:a16="http://schemas.microsoft.com/office/drawing/2014/main" id="{F8EC8611-9D7A-462B-AC41-E36AA0926066}"/>
              </a:ext>
            </a:extLst>
          </p:cNvPr>
          <p:cNvSpPr txBox="1"/>
          <p:nvPr>
            <p:custDataLst>
              <p:tags r:id="rId76"/>
            </p:custDataLst>
          </p:nvPr>
        </p:nvSpPr>
        <p:spPr>
          <a:xfrm>
            <a:off x="1139825" y="3591157"/>
            <a:ext cx="0" cy="115544"/>
          </a:xfrm>
          <a:prstGeom prst="rect">
            <a:avLst/>
          </a:prstGeom>
          <a:noFill/>
        </p:spPr>
        <p:txBody>
          <a:bodyPr vert="horz" wrap="square" lIns="0" tIns="0" rIns="0" bIns="0" rtlCol="0" anchor="ctr" anchorCtr="0">
            <a:spAutoFit/>
          </a:bodyPr>
          <a:lstStyle/>
          <a:p>
            <a:pPr algn="ctr"/>
            <a:endParaRPr lang="en-US" sz="751">
              <a:solidFill>
                <a:schemeClr val="dk2"/>
              </a:solidFill>
              <a:latin typeface="Calibri" panose="020F0502020204030204" pitchFamily="34" charset="0"/>
            </a:endParaRPr>
          </a:p>
        </p:txBody>
      </p:sp>
      <p:sp>
        <p:nvSpPr>
          <p:cNvPr id="2" name="TextBox 1">
            <a:extLst>
              <a:ext uri="{FF2B5EF4-FFF2-40B4-BE49-F238E27FC236}">
                <a16:creationId xmlns:a16="http://schemas.microsoft.com/office/drawing/2014/main" id="{49ED1184-52A3-4310-9314-AA235301D130}"/>
              </a:ext>
            </a:extLst>
          </p:cNvPr>
          <p:cNvSpPr txBox="1"/>
          <p:nvPr/>
        </p:nvSpPr>
        <p:spPr>
          <a:xfrm>
            <a:off x="35496" y="429121"/>
            <a:ext cx="9073008" cy="531043"/>
          </a:xfrm>
          <a:prstGeom prst="rect">
            <a:avLst/>
          </a:prstGeom>
          <a:noFill/>
        </p:spPr>
        <p:txBody>
          <a:bodyPr wrap="square" rtlCol="0">
            <a:spAutoFit/>
          </a:bodyPr>
          <a:lstStyle/>
          <a:p>
            <a:pPr algn="ctr"/>
            <a:r>
              <a:rPr lang="en-US" b="1" dirty="0"/>
              <a:t>Schedule of Major Watermaster Initiatives</a:t>
            </a:r>
          </a:p>
          <a:p>
            <a:pPr algn="ctr"/>
            <a:r>
              <a:rPr lang="en-US" sz="1051" dirty="0"/>
              <a:t>2018-2020</a:t>
            </a:r>
          </a:p>
        </p:txBody>
      </p:sp>
    </p:spTree>
    <p:custDataLst>
      <p:tags r:id="rId1"/>
    </p:custDataLst>
    <p:extLst>
      <p:ext uri="{BB962C8B-B14F-4D97-AF65-F5344CB8AC3E}">
        <p14:creationId xmlns:p14="http://schemas.microsoft.com/office/powerpoint/2010/main" val="1072101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sz="4800"/>
              <a:t>Peace Agreement</a:t>
            </a:r>
            <a:endParaRPr/>
          </a:p>
        </p:txBody>
      </p:sp>
      <p:sp>
        <p:nvSpPr>
          <p:cNvPr id="5" name="Content Placeholder 2"/>
          <p:cNvSpPr>
            <a:spLocks noGrp="1"/>
          </p:cNvSpPr>
          <p:nvPr>
            <p:ph idx="1"/>
          </p:nvPr>
        </p:nvSpPr>
        <p:spPr bwMode="auto"/>
        <p:txBody>
          <a:bodyPr/>
          <a:lstStyle/>
          <a:p>
            <a:pPr>
              <a:spcAft>
                <a:spcPts val="1200"/>
              </a:spcAft>
            </a:pPr>
            <a:r>
              <a:rPr lang="en-US" sz="2000" dirty="0"/>
              <a:t>The Peace Agreement provided the legal structure to enable binding commitments among the parties to the Judgment.</a:t>
            </a:r>
          </a:p>
          <a:p>
            <a:pPr>
              <a:spcAft>
                <a:spcPts val="1200"/>
              </a:spcAft>
            </a:pPr>
            <a:r>
              <a:rPr lang="en-US" sz="2000" dirty="0"/>
              <a:t>The Agreement was unanimously supported by the Advisory and Pool Committees, the State of California and the individual members of the Appropriative Pool.</a:t>
            </a:r>
          </a:p>
          <a:p>
            <a:pPr>
              <a:spcAft>
                <a:spcPts val="1200"/>
              </a:spcAft>
            </a:pPr>
            <a:r>
              <a:rPr lang="en-US" sz="2000" dirty="0"/>
              <a:t>Opened the door to state and federal funding &gt;$100M</a:t>
            </a:r>
          </a:p>
          <a:p>
            <a:pPr>
              <a:spcAft>
                <a:spcPts val="1200"/>
              </a:spcAft>
            </a:pPr>
            <a:r>
              <a:rPr lang="en-US" sz="2000" dirty="0"/>
              <a:t>Construction of 50 mgd of desalting capacity and the safe storage of 600 AF of water.</a:t>
            </a:r>
          </a:p>
        </p:txBody>
      </p:sp>
      <p:sp>
        <p:nvSpPr>
          <p:cNvPr id="6" name="Slide Number Placeholder 3"/>
          <p:cNvSpPr>
            <a:spLocks noGrp="1"/>
          </p:cNvSpPr>
          <p:nvPr>
            <p:ph type="sldNum" sz="quarter" idx="12"/>
          </p:nvPr>
        </p:nvSpPr>
        <p:spPr bwMode="auto"/>
        <p:txBody>
          <a:bodyPr/>
          <a:lstStyle/>
          <a:p>
            <a:pPr>
              <a:defRPr/>
            </a:pPr>
            <a:r>
              <a:rPr lang="en-US"/>
              <a:t>8</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1"/>
          <p:cNvSpPr>
            <a:spLocks noGrp="1"/>
          </p:cNvSpPr>
          <p:nvPr>
            <p:ph type="title"/>
          </p:nvPr>
        </p:nvSpPr>
        <p:spPr bwMode="auto"/>
        <p:txBody>
          <a:bodyPr/>
          <a:lstStyle/>
          <a:p>
            <a:pPr>
              <a:defRPr/>
            </a:pPr>
            <a:r>
              <a:rPr lang="en-US" sz="4800"/>
              <a:t>OBMP Programmatic EIR (PEIR)</a:t>
            </a:r>
            <a:endParaRPr/>
          </a:p>
        </p:txBody>
      </p:sp>
      <p:sp>
        <p:nvSpPr>
          <p:cNvPr id="5" name="Content Placeholder 2"/>
          <p:cNvSpPr>
            <a:spLocks noGrp="1"/>
          </p:cNvSpPr>
          <p:nvPr>
            <p:ph idx="1"/>
          </p:nvPr>
        </p:nvSpPr>
        <p:spPr bwMode="auto"/>
        <p:txBody>
          <a:bodyPr/>
          <a:lstStyle/>
          <a:p>
            <a:pPr>
              <a:spcAft>
                <a:spcPts val="1200"/>
              </a:spcAft>
              <a:buFont typeface="Arial"/>
              <a:buChar char="•"/>
              <a:defRPr/>
            </a:pPr>
            <a:r>
              <a:rPr lang="en-US"/>
              <a:t>Why the </a:t>
            </a:r>
            <a:r>
              <a:rPr lang="en-US">
                <a:solidFill>
                  <a:srgbClr val="FFFF00"/>
                </a:solidFill>
              </a:rPr>
              <a:t>programmatic</a:t>
            </a:r>
            <a:r>
              <a:rPr lang="en-US"/>
              <a:t> approach to environmental compliance pursuant to CEQA for the OBMP?</a:t>
            </a:r>
            <a:endParaRPr/>
          </a:p>
          <a:p>
            <a:pPr>
              <a:spcAft>
                <a:spcPts val="1200"/>
              </a:spcAft>
              <a:buFont typeface="Arial"/>
              <a:buChar char="•"/>
              <a:defRPr/>
            </a:pPr>
            <a:r>
              <a:rPr lang="en-US"/>
              <a:t>PEIR work began in 1999 and concluded in July 2000</a:t>
            </a:r>
            <a:endParaRPr/>
          </a:p>
          <a:p>
            <a:pPr>
              <a:spcAft>
                <a:spcPts val="1200"/>
              </a:spcAft>
              <a:buFont typeface="Arial"/>
              <a:buChar char="•"/>
              <a:defRPr/>
            </a:pPr>
            <a:r>
              <a:rPr lang="en-US"/>
              <a:t>Environmental setting for the OBMP PEIR was substantially different in 2000 compared to today</a:t>
            </a:r>
            <a:endParaRPr/>
          </a:p>
          <a:p>
            <a:pPr lvl="2">
              <a:spcAft>
                <a:spcPts val="1200"/>
              </a:spcAft>
              <a:buFont typeface="Arial"/>
              <a:buChar char="•"/>
              <a:defRPr/>
            </a:pPr>
            <a:r>
              <a:rPr lang="en-US"/>
              <a:t>Recycled-water discharges to Prado Basin were greater</a:t>
            </a:r>
            <a:endParaRPr/>
          </a:p>
          <a:p>
            <a:pPr lvl="2">
              <a:spcAft>
                <a:spcPts val="1200"/>
              </a:spcAft>
              <a:buFont typeface="Arial"/>
              <a:buChar char="•"/>
              <a:defRPr/>
            </a:pPr>
            <a:r>
              <a:rPr lang="en-US"/>
              <a:t>Endangered species issues were much simpler </a:t>
            </a:r>
            <a:endParaRPr/>
          </a:p>
        </p:txBody>
      </p:sp>
      <p:sp>
        <p:nvSpPr>
          <p:cNvPr id="6" name="Slide Number Placeholder 3"/>
          <p:cNvSpPr>
            <a:spLocks noGrp="1"/>
          </p:cNvSpPr>
          <p:nvPr>
            <p:ph type="sldNum" sz="quarter" idx="12"/>
          </p:nvPr>
        </p:nvSpPr>
        <p:spPr bwMode="auto"/>
        <p:txBody>
          <a:bodyPr/>
          <a:lstStyle/>
          <a:p>
            <a:pPr>
              <a:defRPr/>
            </a:pPr>
            <a:r>
              <a:rPr lang="en-US"/>
              <a:t>9</a:t>
            </a:r>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ART_0" val="eyIkaWQiOiIxIiwiQ3VsdHVyZUluZm9OYW1lIjoiZW4tVVMiLCJTdHlsZU5hbWUiOm51bGwsIlZlcnNpb24iOnsiJGlkIjoiMiIsIlZlcnNpb24iOiIzLjEuMyIsIk9yaWdpbmFsQXNzZW1ibHlWZXJzaW9uIjpudWxsLCJFZGl0aW9uIjoiUGx1cyIsIklzUGx1c0VkaXRpb24iOnRydWV9LCJFZmZlY3QiOjEsIlN0eWxlIjp7IiRpZCI6IjMiLCJUaW1lYmFuZFN0eWxlIjp7IiRpZCI6IjQiLCJTY2FsZU1hcmtpbmciOjEsIlNoYXBlIjoxMCwiU2hhcGVTdHlsZSI6eyIkaWQiOiI1IiwiTWFyZ2luIjp7IiRpZCI6IjYiLCJUb3AiOjAsIkxlZnQiOjEwLCJSaWdodCI6MTAsIkJvdHRvbSI6MH0sIlBhZGRpbmciOnsiJGlkIjoiNyIsIlRvcCI6MywiTGVmdCI6MCwiUmlnaHQiOjAsIkJvdHRvbSI6M30sIkJhY2tncm91bmQiOnsiJGlkIjoiOCIsIkNvbG9yIjp7IiRpZCI6IjkiLCJBIjoyNTUsIlIiOjY4LCJHIjo4NCwiQiI6MTA2fX0sIklzVmlzaWJsZSI6dHJ1ZSwiV2lkdGgiOjg1OC4wLCJIZWlnaHQiOjI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yMzcsIkciOjEyNSwiQiI6NDl9fSwiTWF4V2lkdGgiOiJJbmZpbml0eSIsIk1heEhlaWdodCI6IkluZmluaXR5IiwiU21hcnRGb3JlZ3JvdW5kSXNBY3RpdmUiOmZhbHNlLCJIb3Jpem9udGFsQWxpZ25tZW50IjowLCJWZXJ0aWNhbEFsaWdubWVudCI6MCwiU21hcnRGb3JlZ3JvdW5kIjpudWxsLCJCYWNrZ3JvdW5kRmlsbFR5cGUiOjAsIk1hcmdpbiI6eyIkaWQiOiIxNyIsIlRvcCI6MCwiTGVmdCI6MCwiUmlnaHQiOjIwLCJCb3R0b20iOjB9LCJQYWRkaW5nIjp7IiRpZCI6IjE4IiwiVG9wIjowLCJMZWZ0IjowLCJSaWdodCI6MCwiQm90dG9tIjowfSwiQmFja2dyb3VuZCI6eyIkaWQiOiIxOSIsIkNvbG9yIjp7IiRpZCI6IjIwIiwiQSI6MjU1LCJSIjoyNTUsIkciOjI1NSwiQiI6MjU1fX0sIklzVmlzaWJsZSI6dHJ1ZSwiV2lkdGgiOjAuMCwiSGVpZ2h0IjowLjAsIkJvcmRlclN0eWxlIjpudWxsLCJQYXJlbnRTdHlsZSI6bnVsbH0sIkxlZnRFbmRDYXBzU3R5bGUiOnsiJGlkIjoiMjEiLCJGb250U2V0dGluZ3MiOnsiJGlkIjoiMjIiLCJGb250U2l6ZSI6MTgsIkZvbnROYW1lIjoiQ2FsaWJyaSIsIklzQm9sZCI6dHJ1ZSwiSXNJdGFsaWMiOmZhbHNlLCJJc1VuZGVybGluZWQiOmZhbHNlLCJQYXJlbnRTdHlsZSI6bnVsbH0sIkF1dG9TaXplIjowLCJGb3JlZ3JvdW5kIjp7IiRpZCI6IjIzIiwiQ29sb3IiOnsiJGlkIjoiMjQiLCJBIjoyNTUsIlIiOjIzNywiRyI6MTI1LCJCIjo0OX19LCJNYXhXaWR0aCI6IkluZmluaXR5IiwiTWF4SGVpZ2h0IjoiSW5maW5pdHkiLCJTbWFydEZvcmVncm91bmRJc0FjdGl2ZSI6ZmFsc2UsIkhvcml6b250YWxBbGlnbm1lbnQiOjAsIlZlcnRpY2FsQWxpZ25tZW50IjowLCJTbWFydEZvcmVncm91bmQiOm51bGwsIkJhY2tncm91bmRGaWxsVHlwZSI6MCwiTWFyZ2luIjp7IiRpZCI6IjI1IiwiVG9wIjowLCJMZWZ0IjoyMCwiUmlnaHQiOjAsIkJvdHRvbSI6MH0sIlBhZGRpbmciOnsiJGlkIjoiMjYiLCJUb3AiOjAsIkxlZnQiOjAsIlJpZ2h0IjowLCJCb3R0b20iOjB9LCJCYWNrZ3JvdW5kIjp7IiRpZCI6IjI3IiwiQ29sb3IiOnsiJGlkIjoiMjgiLCJBIjoyNTUsIlIiOjI1NSwiRyI6MjU1LCJCIjoyNTV9fSwiSXNWaXNpYmxlIjp0cnVlLCJXaWR0aCI6MC4wLCJIZWlnaHQiOjAuMCwiQm9yZGVyU3R5bGUiOm51bGwsIlBhcmVudFN0eWxlIjpudWxsfSwiVG9kYXlUZXh0U3R5bGUiOnsiJGlkIjoiMjkiLCJGb250U2V0dGluZ3MiOnsiJGlkIjoiMzAiLCJGb250U2l6ZSI6MTIsIkZvbnROYW1lIjoiQ2FsaWJyaSIsIklzQm9sZCI6ZmFsc2UsIklzSXRhbGljIjpmYWxzZSwiSXNVbmRlcmxpbmVkIjpmYWxzZSwiUGFyZW50U3R5bGUiOm51bGx9LCJBdXRvU2l6ZSI6MCwiRm9yZWdyb3VuZCI6eyIkaWQiOiIzMSIsIkNvbG9yIjp7IiRpZCI6IjMyIiwiQSI6MjU1LCJSIjowLCJHIjowLCJCIjowfX0sIk1heFdpZHRoIjoyMDAuMCwiTWF4SGVpZ2h0IjoiSW5maW5pdHkiLCJTbWFydEZvcmVncm91bmRJc0FjdGl2ZSI6ZmFsc2UsIkhvcml6b250YWxBbGlnbm1lbnQiOjAsIlZlcnRpY2FsQWxpZ25tZW50IjowLCJTbWFydEZvcmVncm91bmQiOm51bGwsIkJhY2tncm91bmRGaWxsVHlwZSI6MCwiTWFyZ2luIjp7IiRpZCI6IjMzIiwiVG9wIjowLCJMZWZ0IjowLCJSaWdodCI6MCwiQm90dG9tIjowfSwiUGFkZGluZyI6eyIkaWQiOiIzNCIsIlRvcCI6MCwiTGVmdCI6MCwiUmlnaHQiOjAsIkJvdHRvbSI6MH0sIkJhY2tncm91bmQiOnsiJGlkIjoiMzUiLCJDb2xvciI6eyIkaWQiOiIzNiIsIkEiOjI1NSwiUiI6MjU1LCJHIjoyNTUsIkIiOjI1NX19LCJJc1Zpc2libGUiOnRydWUsIldpZHRoIjowLjAsIkhlaWdodCI6MC4wLCJCb3JkZXJTdHlsZSI6bnVsbCwiUGFyZW50U3R5bGUiOm51bGx9LCJUb2RheU1hcmtlclN0eWxlIjp7IiRpZCI6IjM3IiwiTWFyZ2luIjp7IiRpZCI6IjM4IiwiVG9wIjowLCJMZWZ0IjowLCJSaWdodCI6MCwiQm90dG9tIjowfSwiUGFkZGluZyI6eyIkaWQiOiIzOSIsIlRvcCI6MCwiTGVmdCI6MCwiUmlnaHQiOjAsIkJvdHRvbSI6MH0sIkJhY2tncm91bmQiOnsiJGlkIjoiNDAiLCJDb2xvciI6eyIkaWQiOiI0MSIsIkEiOjI1NSwiUiI6MjU1LCJHIjowLCJCIjowfX0sIklzVmlzaWJsZSI6dHJ1ZSwiV2lkdGgiOjAuMCwiSGVpZ2h0IjowLjAsIkJvcmRlclN0eWxlIjpudWxsLCJQYXJlbnRTdHlsZSI6bnVsbH0sIlNjYWxlU3R5bGUiOnsiJGlkIjoiNDIiLCJTaG93U2VnbWVudFNlcGFyYXRvcnMiOmZhbHNlLCJTZWdtZW50U2VwYXJhdG9yT3BhY2l0eSI6MzAsIkZvbnRTZXR0aW5ncyI6eyIkaWQiOiI0MyIsIkZvbnRTaXplIjoxNCwiRm9udE5hbWUiOiJDYWxpYnJpIiwiSXNCb2xkIjpmYWxzZSwiSXNJdGFsaWMiOmZhbHNlLCJJc1VuZGVybGluZWQiOmZhbHNlLCJQYXJlbnRTdHlsZSI6bnVsbH0sIkF1dG9TaXplIjowLCJGb3JlZ3JvdW5kIjp7IiRpZCI6IjQ0IiwiQ29sb3IiOnsiJGlkIjoiNDUiLCJBIjoyNTUsIlIiOjI1NSwiRyI6MjU1LCJCIjoyNTV9fSwiTWF4V2lkdGgiOjIwMC4wLCJNYXhIZWlnaHQiOiJJbmZpbml0eSIsIlNtYXJ0Rm9yZWdyb3VuZElzQWN0aXZlIjpmYWxzZSwiSG9yaXpvbnRhbEFsaWdubWVudCI6MCwiVmVydGljYWxBbGlnbm1lbnQiOjEsIlNtYXJ0Rm9yZWdyb3VuZCI6bnVsbCwiQmFja2dyb3VuZEZpbGxUeXBlIjowLCJNYXJnaW4iOnsiJGlkIjoiNDYiLCJUb3AiOjAsIkxlZnQiOjUsIlJpZ2h0IjowLCJCb3R0b20iOjB9LCJQYWRkaW5nIjp7IiRpZCI6IjQ3IiwiVG9wIjowLCJMZWZ0IjowLCJSaWdodCI6MCwiQm90dG9tIjowfSwiQmFja2dyb3VuZCI6eyIkaWQiOiI0OCIsIkNvbG9yIjp7IiRpZCI6IjQ5IiwiQSI6ODksIlIiOjAsIkciOjAsIkIiOjB9fSwiSXNWaXNpYmxlIjp0cnVlLCJXaWR0aCI6MC4wLCJIZWlnaHQiOjAuMCwiQm9yZGVyU3R5bGUiOm51bGwsIlBhcmVudFN0eWxlIjpudWxsfSwiRWxhcHNlZFRpbWVCYWNrZ3JvdW5kIjp7IiRpZCI6IjUwIiwiQ29sb3IiOnsiJGlkIjoiNTEiLCJBIjoxOTEsIlIiOjI1NSwiRyI6MCwiQiI6MH19LCJBcHBlbmRZZWFyT25ZZWFyQ2hhbmdlIjpmYWxzZSwiRWxhcHNlZFRpbWVGb3JtYXQiOjIsIlRvZGF5TWFya2VyUG9zaXRpb24iOjMsIlF1aWNrUG9zaXRpb24iOjMsIkFic29sdXRlUG9zaXRpb24iOjQwOS42MzkxMywiTWFyZ2luIjp7IiRpZCI6IjUyIiwiVG9wIjowLCJMZWZ0IjoxMCwiUmlnaHQiOjEwLCJCb3R0b20iOjB9LCJQYWRkaW5nIjp7IiRpZCI6IjUzIiwiVG9wIjowLCJMZWZ0IjowLCJSaWdodCI6MCwiQm90dG9tIjowfSwiQmFja2dyb3VuZCI6eyIkaWQiOiI1NCIsIkNvbG9yIjp7IiRpZCI6IjU1IiwiQSI6MjU1LCJSIjo0NywiRyI6NTQsIkIiOjE1M319LCJJc1Zpc2libGUiOnRydWUsIldpZHRoIjowLjAsIkhlaWdodCI6MC4wLCJCb3JkZXJTdHlsZSI6bnVsbCwiUGFyZW50U3R5bGUiOm51bGx9LCJEZWZhdWx0TWlsZXN0b25lU3R5bGUiOnsiJGlkIjoiNTYiLCJTaGFwZSI6MSwiQ29ubmVjdG9yTWFyZ2luIjp7IiRpZCI6IjU3IiwiVG9wIjowLCJMZWZ0IjoyLCJSaWdodCI6MiwiQm90dG9tIjowfSwiQ29ubmVjdG9yU3R5bGUiOnsiJGlkIjoiNTgiLCJMaW5lQ29sb3IiOnsiJGlkIjoiNTkiLCIkdHlwZSI6Ik5MUkUuQ29tbW9uLkRvbS5Tb2xpZENvbG9yQnJ1c2gsIE5MUkUuQ29tbW9uIiwiQ29sb3IiOnsiJGlkIjoiNjAiLCJBIjoyNTUsIlIiOjE3OCwiRyI6MTQsIkIiOjE4fX0sIkxpbmVXZWlnaHQiOjEuMCwiTGluZVR5cGUiOjAsIlBhcmVudFN0eWxlIjpudWxsfSwiSXNCZWxvd1RpbWViYW5kIjpmYWxzZSwiSGlkZURhdGUiOmZhbHNlLCJTaGFwZVNpemUiOjEsIlNwYWNpbmciOjIuMCwiUGFkZGluZyI6eyIkaWQiOiI2MSIsIlRvcCI6NywiTGVmdCI6MywiUmlnaHQiOjAsIkJvdHRvbSI6Mn0sIlNoYXBlU3R5bGUiOnsiJGlkIjoiNjIiLCJNYXJnaW4iOnsiJGlkIjoiNjMiLCJUb3AiOjAsIkxlZnQiOjAsIlJpZ2h0IjowLCJCb3R0b20iOjB9LCJQYWRkaW5nIjp7IiRpZCI6IjY0IiwiVG9wIjowLCJMZWZ0IjowLCJSaWdodCI6MCwiQm90dG9tIjowfSwiQmFja2dyb3VuZCI6eyIkaWQiOiI2NSIsIkNvbG9yIjp7IiRpZCI6IjY2IiwiQSI6MjU1LCJSIjoxNzgsIkciOjE0LCJCIjoxOH19LCJJc1Zpc2libGUiOnRydWUsIldpZHRoIjoxMy4wLCJIZWlnaHQiOjEzLjAsIkJvcmRlclN0eWxlIjp7IiRpZCI6IjY3IiwiTGluZUNvbG9yIjp7IiRpZCI6IjY4IiwiJHR5cGUiOiJOTFJFLkNvbW1vbi5Eb20uU29saWRDb2xvckJydXNoLCBOTFJFLkNvbW1vbiIsIkNvbG9yIjp7IiRpZCI6IjY5IiwiQSI6MjU1LCJSIjoyNTUsIkciOjAsIkIiOjB9fSwiTGluZVdlaWdodCI6MC4wLCJMaW5lVHlwZSI6MCwiUGFyZW50U3R5bGUiOm51bGx9LCJQYXJlbnRTdHlsZSI6bnVsbH0sIlRpdGxlU3R5bGUiOnsiJGlkIjoiNzAiLCJGb250U2V0dGluZ3MiOnsiJGlkIjoiNzEiLCJGb250U2l6ZSI6MTQsIkZvbnROYW1lIjoiQ2FsaWJyaSIsIklzQm9sZCI6dHJ1ZSwiSXNJdGFsaWMiOmZhbHNlLCJJc1VuZGVybGluZWQiOmZhbHNlLCJQYXJlbnRTdHlsZSI6bnVsbH0sIkF1dG9TaXplIjowLCJGb3JlZ3JvdW5kIjp7IiRpZCI6IjcyIiwiQ29sb3IiOnsiJGlkIjoiNzM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NzQiLCJUb3AiOjAsIkxlZnQiOjAsIlJpZ2h0IjowLCJCb3R0b20iOjB9LCJQYWRkaW5nIjp7IiRpZCI6Ijc1IiwiVG9wIjowLCJMZWZ0IjowLCJSaWdodCI6MCwiQm90dG9tIjowfSwiQmFja2dyb3VuZCI6eyIkaWQiOiI3NiIsIkNvbG9yIjp7IiRyZWYiOiI0OSJ9fSwiSXNWaXNpYmxlIjp0cnVlLCJXaWR0aCI6MC4wLCJIZWlnaHQiOjAuMCwiQm9yZGVyU3R5bGUiOm51bGwsIlBhcmVudFN0eWxlIjpudWxsfSwiRGF0ZVN0eWxlIjp7IiRpZCI6Ijc3IiwiRm9udFNldHRpbmdzIjp7IiRpZCI6Ijc4IiwiRm9udFNpemUiOjEyLCJGb250TmFtZSI6IkNhbGlicmkiLCJJc0JvbGQiOmZhbHNlLCJJc0l0YWxpYyI6ZmFsc2UsIklzVW5kZXJsaW5lZCI6ZmFsc2UsIlBhcmVudFN0eWxlIjpudWxsfSwiQXV0b1NpemUiOjAsIkZvcmVncm91bmQiOnsiJGlkIjoiNzkiLCJDb2xvciI6eyIkaWQiOiI4MC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ODEiLCJUb3AiOjAsIkxlZnQiOjAsIlJpZ2h0IjowLCJCb3R0b20iOjB9LCJQYWRkaW5nIjp7IiRpZCI6IjgyIiwiVG9wIjowLCJMZWZ0IjowLCJSaWdodCI6MCwiQm90dG9tIjowfSwiQmFja2dyb3VuZCI6eyIkaWQiOiI4MyIsIkNvbG9yIjp7IiRyZWYiOiI0OSJ9fSwiSXNWaXNpYmxlIjp0cnVlLCJXaWR0aCI6MC4wLCJIZWlnaHQiOjAuMCwiQm9yZGVyU3R5bGUiOm51bGwsIlBhcmVudFN0eWxlIjpudWxsfSwiRGF0ZUZvcm1hdCI6eyIkaWQiOiI4NCIsIkZvcm1hdFN0cmluZyI6Ik1NTSB5eXl5IiwiU2VwYXJhdG9yIjoiLyIsIlVzZUludGVybmF0aW9uYWxEYXRlRm9ybWF0IjpmYWxzZSwiRGF0ZUlzVmlzaWJsZSI6dHJ1ZSwiVGltZUlzVmlzaWJsZSI6ZmFsc2UsIkhvdXJEaWdpdHMiOjEsIkFtUG1EZXNpZ25hdG9yIjoyLCJUcmltMDBNaW51dGVzIjpmYWxzZSwiTGFzdEtub3duVmlzaWJpbGl0eVN0YXRlIjp7IiRpZCI6Ijg1IiwiRGF0ZVBhcnRJc1Zpc2libGUiOnRydWUsIlRpbWVQYXJ0SXNWaXNpYmxlIjpmYWxzZX19LCJJc1Zpc2libGUiOnRydWUsIlBhcmVudFN0eWxlIjpudWxsfSwiRGVmYXVsdFRhc2tTdHlsZSI6eyIkaWQiOiI4NiIsIlNoYXBlIjoxLCJTaGFwZVRoaWNrbmVzcyI6MiwiRHVyYXRpb25Gb3JtYXQiOjAsIkluY2x1ZGVOb25Xb3JraW5nRGF5c0luRHVyYXRpb24iOmZhbHNlLCJQZXJjZW50YWdlQ29tcGxldGVTdHlsZSI6eyIkaWQiOiI4NyIsIkZvbnRTZXR0aW5ncyI6eyIkaWQiOiI4OCIsIkZvbnRTaXplIjoxMCwiRm9udE5hbWUiOiJDYWxpYnJpIiwiSXNCb2xkIjpmYWxzZSwiSXNJdGFsaWMiOmZhbHNlLCJJc1VuZGVybGluZWQiOmZhbHNlLCJQYXJlbnRTdHlsZSI6bnVsbH0sIkF1dG9TaXplIjowLCJGb3JlZ3JvdW5kIjp7IiRpZCI6Ijg5IiwiQ29sb3IiOnsiJGlkIjoiOTAiLCJBIjoyNTUsIlIiOjE5MiwiRyI6ODAsIkIiOjc3fX0sIk1heFdpZHRoIjoyMDAuMCwiTWF4SGVpZ2h0IjoiSW5maW5pdHkiLCJTbWFydEZvcmVncm91bmRJc0FjdGl2ZSI6ZmFsc2UsIkhvcml6b250YWxBbGlnbm1lbnQiOjAsIlZlcnRpY2FsQWxpZ25tZW50IjowLCJTbWFydEZvcmVncm91bmQiOm51bGwsIkJhY2tncm91bmRGaWxsVHlwZSI6MCwiTWFyZ2luIjp7IiRpZCI6IjkxIiwiVG9wIjowLCJMZWZ0IjowLCJSaWdodCI6MCwiQm90dG9tIjowfSwiUGFkZGluZyI6eyIkaWQiOiI5MiIsIlRvcCI6MCwiTGVmdCI6MCwiUmlnaHQiOjAsIkJvdHRvbSI6MH0sIkJhY2tncm91bmQiOnsiJGlkIjoiOTMiLCJDb2xvciI6eyIkcmVmIjoiNDkifX0sIklzVmlzaWJsZSI6dHJ1ZSwiV2lkdGgiOjAuMCwiSGVpZ2h0IjowLjAsIkJvcmRlclN0eWxlIjpudWxsLCJQYXJlbnRTdHlsZSI6bnVsbH0sIkR1cmF0aW9uU3R5bGUiOnsiJGlkIjoiOTQiLCJGb250U2V0dGluZ3MiOnsiJGlkIjoiOTUiLCJGb250U2l6ZSI6MTAsIkZvbnROYW1lIjoiQ2FsaWJyaSIsIklzQm9sZCI6ZmFsc2UsIklzSXRhbGljIjpmYWxzZSwiSXNVbmRlcmxpbmVkIjpmYWxzZSwiUGFyZW50U3R5bGUiOm51bGx9LCJBdXRvU2l6ZSI6MCwiRm9yZWdyb3VuZCI6eyIkaWQiOiI5NiIsIkNvbG9yIjp7IiRpZCI6Ijk3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OTgiLCJUb3AiOjAsIkxlZnQiOjAsIlJpZ2h0IjowLCJCb3R0b20iOjB9LCJQYWRkaW5nIjp7IiRpZCI6Ijk5IiwiVG9wIjowLCJMZWZ0IjowLCJSaWdodCI6MCwiQm90dG9tIjowfSwiQmFja2dyb3VuZCI6eyIkaWQiOiIxMDAiLCJDb2xvciI6eyIkcmVmIjoiNDkifX0sIklzVmlzaWJsZSI6dHJ1ZSwiV2lkdGgiOjAuMCwiSGVpZ2h0IjowLjAsIkJvcmRlclN0eWxlIjpudWxsLCJQYXJlbnRTdHlsZSI6bnVsbH0sIkhvcml6b250YWxDb25uZWN0b3JTdHlsZSI6eyIkaWQiOiIxMDEiLCJMaW5lQ29sb3IiOnsiJGlkIjoiMTAyIiwiJHR5cGUiOiJOTFJFLkNvbW1vbi5Eb20uU29saWRDb2xvckJydXNoLCBOTFJFLkNvbW1vbiIsIkNvbG9yIjp7IiRpZCI6IjEwMyIsIkEiOjI1NSwiUiI6MjA0LCJHIjoyMDQsIkIiOjIwNH19LCJMaW5lV2VpZ2h0IjoxLjAsIkxpbmVUeXBlIjowLCJQYXJlbnRTdHlsZSI6bnVsbH0sIlZlcnRpY2FsQ29ubmVjdG9yU3R5bGUiOnsiJGlkIjoiMTA0IiwiTGluZUNvbG9yIjp7IiRpZCI6IjEwNSIsIiR0eXBlIjoiTkxSRS5Db21tb24uRG9tLlNvbGlkQ29sb3JCcnVzaCwgTkxSRS5Db21tb24iLCJDb2xvciI6eyIkaWQiOiIxMDYiLCJBIjoyNTUsIlIiOjIwNCwiRyI6MjA0LCJCIjoyMDR9fSwiTGluZVdlaWdodCI6MC4wLCJMaW5lVHlwZSI6MCwiUGFyZW50U3R5bGUiOm51bGx9LCJNYXJnaW4iOm51bGwsIlN0YXJ0RGF0ZVBvc2l0aW9uIjo0LCJFbmREYXRlUG9zaXRpb24iOjQsIkRhdGVJc1Zpc2libGUiOnRydWUsIlRpdGxlUG9zaXRpb24iOjAsIkR1cmF0aW9uUG9zaXRpb24iOjYsIlBlcmNlbnRhZ2VDb21wbGV0ZWRQb3NpdGlvbiI6NiwiU3BhY2luZyI6MTAsIklzQmVsb3dUaW1lYmFuZCI6dHJ1ZSwiUGVyY2VudGFnZUNvbXBsZXRlU2hhcGVPcGFjaXR5IjozNSwiU2hhcGVTdHlsZSI6eyIkaWQiOiIxMDciLCJNYXJnaW4iOnsiJGlkIjoiMTA4IiwiVG9wIjowLCJMZWZ0Ijo0LCJSaWdodCI6NCwiQm90dG9tIjowfSwiUGFkZGluZyI6eyIkaWQiOiIxMDkiLCJUb3AiOjAsIkxlZnQiOjAsIlJpZ2h0IjowLCJCb3R0b20iOjB9LCJCYWNrZ3JvdW5kIjp7IiRpZCI6IjExMCIsIkNvbG9yIjp7IiRpZCI6IjExMSIsIkEiOjI1NSwiUiI6MCwiRyI6MTE0LCJCIjoxODh9fSwiSXNWaXNpYmxlIjp0cnVlLCJXaWR0aCI6MC4wLCJIZWlnaHQiOjIyLjAsIkJvcmRlclN0eWxlIjp7IiRpZCI6IjExMiIsIkxpbmVDb2xvciI6eyIkaWQiOiIxMTMiLCIkdHlwZSI6Ik5MUkUuQ29tbW9uLkRvbS5Tb2xpZENvbG9yQnJ1c2gsIE5MUkUuQ29tbW9uIiwiQ29sb3IiOnsiJGlkIjoiMTE0IiwiQSI6MjU1LCJSIjoyNTUsIkciOjAsIkIiOjB9fSwiTGluZVdlaWdodCI6MC4wLCJMaW5lVHlwZSI6MCwiUGFyZW50U3R5bGUiOm51bGx9LCJQYXJlbnRTdHlsZSI6bnVsbH0sIlRpdGxlU3R5bGUiOnsiJGlkIjoiMTE1IiwiRm9udFNldHRpbmdzIjp7IiRpZCI6IjExNiIsIkZvbnRTaXplIjoxNiwiRm9udE5hbWUiOiJDYWxpYnJpIiwiSXNCb2xkIjp0cnVlLCJJc0l0YWxpYyI6ZmFsc2UsIklzVW5kZXJsaW5lZCI6ZmFsc2UsIlBhcmVudFN0eWxlIjpudWxsfSwiQXV0b1NpemUiOjAsIkZvcmVncm91bmQiOnsiJGlkIjoiMTE3IiwiQ29sb3IiOnsiJGlkIjoiMTE4IiwiQSI6MjU1LCJSIjowLCJHIjowLCJCIjowfX0sIk1heFdpZHRoIjo5NjAuMCwiTWF4SGVpZ2h0IjoiSW5maW5pdHkiLCJTbWFydEZvcmVncm91bmRJc0FjdGl2ZSI6ZmFsc2UsIkhvcml6b250YWxBbGlnbm1lbnQiOjAsIlZlcnRpY2FsQWxpZ25tZW50IjowLCJTbWFydEZvcmVncm91bmQiOm51bGwsIkJhY2tncm91bmRGaWxsVHlwZSI6MCwiTWFyZ2luIjp7IiRpZCI6IjExOSIsIlRvcCI6MCwiTGVmdCI6MCwiUmlnaHQiOjAsIkJvdHRvbSI6MH0sIlBhZGRpbmciOnsiJGlkIjoiMTIwIiwiVG9wIjowLCJMZWZ0IjowLCJSaWdodCI6MCwiQm90dG9tIjowfSwiQmFja2dyb3VuZCI6eyIkaWQiOiIxMjEiLCJDb2xvciI6eyIkcmVmIjoiNDkifX0sIklzVmlzaWJsZSI6dHJ1ZSwiV2lkdGgiOjAuMCwiSGVpZ2h0IjowLjAsIkJvcmRlclN0eWxlIjpudWxsLCJQYXJlbnRTdHlsZSI6bnVsbH0sIkRhdGVTdHlsZSI6eyIkaWQiOiIxMjIiLCJGb250U2V0dGluZ3MiOnsiJGlkIjoiMTIzIiwiRm9udFNpemUiOjEyLCJGb250TmFtZSI6IkNhbGlicmkiLCJJc0JvbGQiOmZhbHNlLCJJc0l0YWxpYyI6ZmFsc2UsIklzVW5kZXJsaW5lZCI6ZmFsc2UsIlBhcmVudFN0eWxlIjpudWxsfSwiQXV0b1NpemUiOjAsIkZvcmVncm91bmQiOnsiJGlkIjoiMTI0IiwiQ29sb3IiOnsiJGlkIjoiMTI1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xMjYiLCJUb3AiOjAsIkxlZnQiOjAsIlJpZ2h0IjowLCJCb3R0b20iOjB9LCJQYWRkaW5nIjp7IiRpZCI6IjEyNyIsIlRvcCI6MCwiTGVmdCI6MCwiUmlnaHQiOjAsIkJvdHRvbSI6MH0sIkJhY2tncm91bmQiOnsiJGlkIjoiMTI4IiwiQ29sb3IiOnsiJHJlZiI6IjQ5In19LCJJc1Zpc2libGUiOnRydWUsIldpZHRoIjowLjAsIkhlaWdodCI6MC4wLCJCb3JkZXJTdHlsZSI6bnVsbCwiUGFyZW50U3R5bGUiOm51bGx9LCJEYXRlRm9ybWF0Ijp7IiRpZCI6IjEyOSIsIkZvcm1hdFN0cmluZyI6Ik1NTSBk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CwiX2V4cGxpY2l0bHlTZXQiOnsiJGlkIjoiMTMwIiwiU2hhcGVTdHlsZSI6ZmFsc2UsIlRpdGxlU3R5bGUiOmZhbHNlLCJEYXRlU3R5bGUiOmZhbHNlLCJIb3Jpem9udGFsQ29ubmVjdG9yU3R5bGUiOmZhbHNlLCJWZXJ0aWNhbENvbm5lY3RvclN0eWxlIjpmYWxzZSwiUGVyY2VudGFnZUNvbXBsZXRlU2hhcGVPcGFjaXR5IjpmYWxzZSwiRHVyYXRpb25Gb3JtYXQiOmZhbHNlLCJEdXJhdGlvblBvc2l0aW9uIjpmYWxzZSwiRW5kRGF0ZVBvc2l0aW9uIjpmYWxzZSwiSXNCZWxvd1RpbWViYW5kIjpmYWxzZSwiUGVyY2VudGFnZUNvbXBsZXRlZFBvc2l0aW9uIjpmYWxzZSwiU2hhcGUiOmZhbHNlLCJTaGFwZVRoaWNrbmVzcyI6ZmFsc2UsIlNwYWNpbmciOmZhbHNlLCJTdGFydERhdGVQb3NpdGlvbiI6ZmFsc2UsIlRpdGxlUG9zaXRpb24iOmZhbHNlLCJEYXRlRm9ybWF0IjpmYWxzZSwiSXNWaXNpYmxlIjpmYWxzZSwiTWFyZ2luIjpmYWxzZX19LCJTaG93RWxhcHNlZFRpbWVHcmFkaWVudFN0eWxlIjpmYWxzZX0sIlNjYWxlIjp7IiRpZCI6IjEzMSIsIlN0YXJ0RGF0ZSI6IjAwMDEtMDEtMDFUMDA6MDA6MDAiLCJFbmREYXRlIjoiMjAyMC0wMi0yOFQxNzowMDowMFoiLCJGb3JtYXQiOiJNTU0iLCJUeXBlIjoyLCJBdXRvRGF0ZVJhbmdlIjp0cnVlLCJXb3JraW5nRGF5cyI6MzEsIlRvZGF5TWFya2VyVGV4dCI6IlRvZGF5IiwiQXV0b1NjYWxlVHlwZSI6dHJ1ZX0sIk1pbGVzdG9uZXMiOlt7IiRpZCI6IjEzMiIsIkRhdGUiOiIyMDE5LTAxLTAzVDE3OjAwOjAwWiIsIlN0eWxlIjp7IiRpZCI6IjEzMyIsIlNoYXBlIjoxLCJDb25uZWN0b3JNYXJnaW4iOnsiJHJlZiI6IjU3In0sIkNvbm5lY3RvclN0eWxlIjp7IiRpZCI6IjEzNCIsIkxpbmVDb2xvciI6eyIkcmVmIjoiNTkifSwiTGluZVdlaWdodCI6MS4wLCJMaW5lVHlwZSI6MCwiUGFyZW50U3R5bGUiOm51bGx9LCJJc0JlbG93VGltZWJhbmQiOmZhbHNlLCJIaWRlRGF0ZSI6ZmFsc2UsIlNoYXBlU2l6ZSI6MSwiU3BhY2luZyI6Mi4wLCJQYWRkaW5nIjp7IiRyZWYiOiI2MSJ9LCJTaGFwZVN0eWxlIjp7IiRpZCI6IjEzNSIsIk1hcmdpbiI6eyIkcmVmIjoiNjMifSwiUGFkZGluZyI6eyIkcmVmIjoiNjQifSwiQmFja2dyb3VuZCI6eyIkaWQiOiIxMzYiLCJDb2xvciI6eyIkaWQiOiIxMzciLCJBIjoyNTUsIlIiOjE3OCwiRyI6MTQsIkIiOjE4fX0sIklzVmlzaWJsZSI6dHJ1ZSwiV2lkdGgiOjEzLjAsIkhlaWdodCI6MTMuMCwiQm9yZGVyU3R5bGUiOnsiJGlkIjoiMTM4IiwiTGluZUNvbG9yIjp7IiRyZWYiOiI2OCJ9LCJMaW5lV2VpZ2h0IjowLjAsIkxpbmVUeXBlIjowLCJQYXJlbnRTdHlsZSI6bnVsbH0sIlBhcmVudFN0eWxlIjpudWxsfSwiVGl0bGVTdHlsZSI6eyIkaWQiOiIxMzkiLCJGb250U2V0dGluZ3MiOnsiJGlkIjoiMTQwIiwiRm9udFNpemUiOjE0LCJGb250TmFtZSI6IkNhbGlicmkiLCJJc0JvbGQiOnRydWUsIklzSXRhbGljIjpmYWxzZSwiSXNVbmRlcmxpbmVkIjpmYWxzZSwiUGFyZW50U3R5bGUiOm51bGx9LCJBdXRvU2l6ZSI6MCwiRm9yZWdyb3VuZCI6eyIkaWQiOiIxNDEiLCJDb2xvciI6eyIkaWQiOiIxNDIiLCJBIjoyNTUsIlIiOjAsIkciOjAsIkIiOjB9fSwiTWF4V2lkdGgiOjIwMC4wLCJNYXhIZWlnaHQiOiJJbmZpbml0eSIsIlNtYXJ0Rm9yZWdyb3VuZElzQWN0aXZlIjpmYWxzZSwiSG9yaXpvbnRhbEFsaWdubWVudCI6MSwiVmVydGljYWxBbGlnbm1lbnQiOjAsIlNtYXJ0Rm9yZWdyb3VuZCI6bnVsbCwiQmFja2dyb3VuZEZpbGxUeXBlIjowLCJNYXJnaW4iOnsiJHJlZiI6Ijc0In0sIlBhZGRpbmciOnsiJHJlZiI6Ijc1In0sIkJhY2tncm91bmQiOnsiJHJlZiI6Ijc2In0sIklzVmlzaWJsZSI6dHJ1ZSwiV2lkdGgiOjAuMCwiSGVpZ2h0IjowLjAsIkJvcmRlclN0eWxlIjp7IiRpZCI6IjE0MyIsIkxpbmVDb2xvciI6bnVsbCwiTGluZVdlaWdodCI6MC4wLCJMaW5lVHlwZSI6MCwiUGFyZW50U3R5bGUiOm51bGx9LCJQYXJlbnRTdHlsZSI6bnVsbH0sIkRhdGVTdHlsZSI6eyIkaWQiOiIxNDQiLCJGb250U2V0dGluZ3MiOnsiJGlkIjoiMTQ1IiwiRm9udFNpemUiOjEyLCJGb250TmFtZSI6IkNhbGlicmkiLCJJc0JvbGQiOmZhbHNlLCJJc0l0YWxpYyI6ZmFsc2UsIklzVW5kZXJsaW5lZCI6ZmFsc2UsIlBhcmVudFN0eWxlIjpudWxsfSwiQXV0b1NpemUiOjAsIkZvcmVncm91bmQiOnsiJHJlZiI6Ijc5In0sIk1heFdpZHRoIjoyMDAuMCwiTWF4SGVpZ2h0IjoiSW5maW5pdHkiLCJTbWFydEZvcmVncm91bmRJc0FjdGl2ZSI6ZmFsc2UsIkhvcml6b250YWxBbGlnbm1lbnQiOjAsIlZlcnRpY2FsQWxpZ25tZW50IjowLCJTbWFydEZvcmVncm91bmQiOm51bGwsIkJhY2tncm91bmRGaWxsVHlwZSI6MCwiTWFyZ2luIjp7IiRyZWYiOiI4MSJ9LCJQYWRkaW5nIjp7IiRyZWYiOiI4MiJ9LCJCYWNrZ3JvdW5kIjp7IiRyZWYiOiI4MyJ9LCJJc1Zpc2libGUiOnRydWUsIldpZHRoIjowLjAsIkhlaWdodCI6MC4wLCJCb3JkZXJTdHlsZSI6eyIkaWQiOiIxNDYiLCJMaW5lQ29sb3IiOm51bGwsIkxpbmVXZWlnaHQiOjAuMCwiTGluZVR5cGUiOjAsIlBhcmVudFN0eWxlIjpudWxsfSwiUGFyZW50U3R5bGUiOm51bGx9LCJEYXRlRm9ybWF0Ijp7IiRpZCI6IjE0NyIsIkZvcm1hdFN0cmluZyI6Ik1NTSB5eXl5IiwiU2VwYXJhdG9yIjoiLyIsIlVzZUludGVybmF0aW9uYWxEYXRlRm9ybWF0IjpmYWxzZSwiRGF0ZUlzVmlzaWJsZSI6dHJ1ZSwiVGltZUlzVmlzaWJsZSI6ZmFsc2UsIkhvdXJEaWdpdHMiOjEsIkFtUG1EZXNpZ25hdG9yIjoyLCJUcmltMDBNaW51dGVzIjpmYWxzZSwiTGFzdEtub3duVmlzaWJpbGl0eVN0YXRlIjp7IiRpZCI6IjE0OCIsIkRhdGVQYXJ0SXNWaXNpYmxlIjp0cnVlLCJUaW1lUGFydElzVmlzaWJsZSI6ZmFsc2V9fSwiSXNWaXNpYmxlIjp0cnVlLCJQYXJlbnRTdHlsZSI6bnVsbH0sIkluZGV4IjozLCJQZXJjZW50YWdlQ29tcGxldGUiOm51bGwsIlBvc2l0aW9uIjp7IlJhdGlvIjowLjAsIklzQ3VzdG9tIjpmYWxzZX0sIkRhdGVGb3JtYXQiOnsiJHJlZiI6IjE0NyJ9LCJJZCI6ImZjYjhiNWRmLTkzOWYtNGUwNi04YmE1LTlmMTU1ZjdmZWQ0YSIsIkltcG9ydElkIjoiREU1MkREQzQtM0ZGQS1FODExLTg0MUItMzRGMzlBRjVDRDVFIiwiVGl0bGUiOiJDb25kdWN0IExTIDEiLCJOb3RlIjpudWxsLCJIeXBlcmxpbmsiOm51bGwsIklzQ2hhbmdlZCI6ZmFsc2UsIklzTmV3IjpmYWxzZX0seyIkaWQiOiIxNDkiLCJEYXRlIjoiMjAxOS0wMi0wN1QxNzowMDowMFoiLCJTdHlsZSI6eyIkaWQiOiIxNTAiLCJTaGFwZSI6MSwiQ29ubmVjdG9yTWFyZ2luIjp7IiRyZWYiOiI1NyJ9LCJDb25uZWN0b3JTdHlsZSI6eyIkaWQiOiIxNTEiLCJMaW5lQ29sb3IiOnsiJHJlZiI6IjU5In0sIkxpbmVXZWlnaHQiOjEuMCwiTGluZVR5cGUiOjAsIlBhcmVudFN0eWxlIjpudWxsfSwiSXNCZWxvd1RpbWViYW5kIjpmYWxzZSwiSGlkZURhdGUiOmZhbHNlLCJTaGFwZVNpemUiOjEsIlNwYWNpbmciOjIuMCwiUGFkZGluZyI6eyIkcmVmIjoiNjEifSwiU2hhcGVTdHlsZSI6eyIkaWQiOiIxNTIiLCJNYXJnaW4iOnsiJHJlZiI6IjYzIn0sIlBhZGRpbmciOnsiJHJlZiI6IjY0In0sIkJhY2tncm91bmQiOnsiJGlkIjoiMTUzIiwiQ29sb3IiOnsiJGlkIjoiMTU0IiwiQSI6MjU1LCJSIjoxNzgsIkciOjE0LCJCIjoxOH19LCJJc1Zpc2libGUiOnRydWUsIldpZHRoIjoxMy4wLCJIZWlnaHQiOjEzLjAsIkJvcmRlclN0eWxlIjp7IiRpZCI6IjE1NSIsIkxpbmVDb2xvciI6eyIkcmVmIjoiNjgifSwiTGluZVdlaWdodCI6MC4wLCJMaW5lVHlwZSI6MCwiUGFyZW50U3R5bGUiOm51bGx9LCJQYXJlbnRTdHlsZSI6bnVsbH0sIlRpdGxlU3R5bGUiOnsiJGlkIjoiMTU2IiwiRm9udFNldHRpbmdzIjp7IiRpZCI6IjE1NyIsIkZvbnRTaXplIjoxNCwiRm9udE5hbWUiOiJDYWxpYnJpIiwiSXNCb2xkIjp0cnVlLCJJc0l0YWxpYyI6ZmFsc2UsIklzVW5kZXJsaW5lZCI6ZmFsc2UsIlBhcmVudFN0eWxlIjpudWxsfSwiQXV0b1NpemUiOjAsIkZvcmVncm91bmQiOnsiJGlkIjoiMTU4IiwiQ29sb3IiOnsiJGlkIjoiMTU5IiwiQSI6MjU1LCJSIjowLCJHIjowLCJCIjowfX0sIk1heFdpZHRoIjoyMDAuMCwiTWF4SGVpZ2h0IjoiSW5maW5pdHkiLCJTbWFydEZvcmVncm91bmRJc0FjdGl2ZSI6ZmFsc2UsIkhvcml6b250YWxBbGlnbm1lbnQiOjAsIlZlcnRpY2FsQWxpZ25tZW50IjowLCJTbWFydEZvcmVncm91bmQiOm51bGwsIkJhY2tncm91bmRGaWxsVHlwZSI6MCwiTWFyZ2luIjp7IiRyZWYiOiI3NCJ9LCJQYWRkaW5nIjp7IiRyZWYiOiI3NSJ9LCJCYWNrZ3JvdW5kIjp7IiRyZWYiOiI3NiJ9LCJJc1Zpc2libGUiOnRydWUsIldpZHRoIjowLjAsIkhlaWdodCI6MC4wLCJCb3JkZXJTdHlsZSI6eyIkaWQiOiIxNjAiLCJMaW5lQ29sb3IiOm51bGwsIkxpbmVXZWlnaHQiOjAuMCwiTGluZVR5cGUiOjAsIlBhcmVudFN0eWxlIjpudWxsfSwiUGFyZW50U3R5bGUiOm51bGx9LCJEYXRlU3R5bGUiOnsiJGlkIjoiMTYxIiwiRm9udFNldHRpbmdzIjp7IiRpZCI6IjE2MiIsIkZvbnRTaXplIjoxMiwiRm9udE5hbWUiOiJDYWxpYnJpIiwiSXNCb2xkIjpmYWxzZSwiSXNJdGFsaWMiOmZhbHNlLCJJc1VuZGVybGluZWQiOmZhbHNlLCJQYXJlbnRTdHlsZSI6bnVsbH0sIkF1dG9TaXplIjowLCJGb3JlZ3JvdW5kIjp7IiRyZWYiOiI3OSJ9LCJNYXhXaWR0aCI6MjAwLjAsIk1heEhlaWdodCI6IkluZmluaXR5IiwiU21hcnRGb3JlZ3JvdW5kSXNBY3RpdmUiOmZhbHNlLCJIb3Jpem9udGFsQWxpZ25tZW50IjowLCJWZXJ0aWNhbEFsaWdubWVudCI6MCwiU21hcnRGb3JlZ3JvdW5kIjpudWxsLCJCYWNrZ3JvdW5kRmlsbFR5cGUiOjAsIk1hcmdpbiI6eyIkcmVmIjoiODEifSwiUGFkZGluZyI6eyIkcmVmIjoiODIifSwiQmFja2dyb3VuZCI6eyIkcmVmIjoiODMifSwiSXNWaXNpYmxlIjp0cnVlLCJXaWR0aCI6MC4wLCJIZWlnaHQiOjAuMCwiQm9yZGVyU3R5bGUiOnsiJGlkIjoiMTYzIiwiTGluZUNvbG9yIjpudWxsLCJMaW5lV2VpZ2h0IjowLjAsIkxpbmVUeXBlIjowLCJQYXJlbnRTdHlsZSI6bnVsbH0sIlBhcmVudFN0eWxlIjpudWxsfSwiRGF0ZUZvcm1hdCI6eyIkaWQiOiIxNjQiLCJGb3JtYXRTdHJpbmciOiJNTU0geXl5eSIsIlNlcGFyYXRvciI6Ii8iLCJVc2VJbnRlcm5hdGlvbmFsRGF0ZUZvcm1hdCI6ZmFsc2UsIkRhdGVJc1Zpc2libGUiOnRydWUsIlRpbWVJc1Zpc2libGUiOmZhbHNlLCJIb3VyRGlnaXRzIjoxLCJBbVBtRGVzaWduYXRvciI6MiwiVHJpbTAwTWludXRlcyI6ZmFsc2UsIkxhc3RLbm93blZpc2liaWxpdHlTdGF0ZSI6eyIkaWQiOiIxNjUiLCJEYXRlUGFydElzVmlzaWJsZSI6dHJ1ZSwiVGltZVBhcnRJc1Zpc2libGUiOmZhbHNlfX0sIklzVmlzaWJsZSI6dHJ1ZSwiUGFyZW50U3R5bGUiOm51bGx9LCJJbmRleCI6NCwiUGVyY2VudGFnZUNvbXBsZXRlIjpudWxsLCJQb3NpdGlvbiI6eyJSYXRpbyI6MC4wLCJJc0N1c3RvbSI6ZmFsc2V9LCJEYXRlRm9ybWF0Ijp7IiRyZWYiOiIxNjQifSwiSWQiOiI5N2E5Y2UxNi0zMjM4LTRhYjAtOTkzNi1kZDlkNTk1NmY4N2YiLCJJbXBvcnRJZCI6IkUwNTJEREM0LTNGRkEtRTgxMS04NDFCLTM0RjM5QUY1Q0Q1RSIsIlRpdGxlIjoiQ29uZHVjdCBMUyAyIiwiTm90ZSI6bnVsbCwiSHlwZXJsaW5rIjpudWxsLCJJc0NoYW5nZWQiOmZhbHNlLCJJc05ldyI6ZmFsc2V9LHsiJGlkIjoiMTY2IiwiRGF0ZSI6IjIwMTktMDMtMDdUMTc6MDA6MDBaIiwiU3R5bGUiOnsiJGlkIjoiMTY3IiwiU2hhcGUiOjEsIkNvbm5lY3Rvck1hcmdpbiI6eyIkcmVmIjoiNTcifSwiQ29ubmVjdG9yU3R5bGUiOnsiJGlkIjoiMTY4IiwiTGluZUNvbG9yIjp7IiRyZWYiOiI1OSJ9LCJMaW5lV2VpZ2h0IjoxLjAsIkxpbmVUeXBlIjowLCJQYXJlbnRTdHlsZSI6bnVsbH0sIklzQmVsb3dUaW1lYmFuZCI6ZmFsc2UsIkhpZGVEYXRlIjpmYWxzZSwiU2hhcGVTaXplIjoxLCJTcGFjaW5nIjoyLjAsIlBhZGRpbmciOnsiJHJlZiI6IjYxIn0sIlNoYXBlU3R5bGUiOnsiJGlkIjoiMTY5IiwiTWFyZ2luIjp7IiRyZWYiOiI2MyJ9LCJQYWRkaW5nIjp7IiRyZWYiOiI2NCJ9LCJCYWNrZ3JvdW5kIjp7IiRpZCI6IjE3MCIsIkNvbG9yIjp7IiRpZCI6IjE3MSIsIkEiOjI1NSwiUiI6MTc4LCJHIjoxNCwiQiI6MTh9fSwiSXNWaXNpYmxlIjp0cnVlLCJXaWR0aCI6MTMuMCwiSGVpZ2h0IjoxMy4wLCJCb3JkZXJTdHlsZSI6eyIkaWQiOiIxNzIiLCJMaW5lQ29sb3IiOnsiJHJlZiI6IjY4In0sIkxpbmVXZWlnaHQiOjAuMCwiTGluZVR5cGUiOjAsIlBhcmVudFN0eWxlIjpudWxsfSwiUGFyZW50U3R5bGUiOm51bGx9LCJUaXRsZVN0eWxlIjp7IiRpZCI6IjE3MyIsIkZvbnRTZXR0aW5ncyI6eyIkaWQiOiIxNzQiLCJGb250U2l6ZSI6MTQsIkZvbnROYW1lIjoiQ2FsaWJyaSIsIklzQm9sZCI6dHJ1ZSwiSXNJdGFsaWMiOmZhbHNlLCJJc1VuZGVybGluZWQiOmZhbHNlLCJQYXJlbnRTdHlsZSI6bnVsbH0sIkF1dG9TaXplIjowLCJGb3JlZ3JvdW5kIjp7IiRpZCI6IjE3NSIsIkNvbG9yIjp7IiRpZCI6IjE3NiIsIkEiOjI1NSwiUiI6MCwiRyI6MCwiQiI6MH19LCJNYXhXaWR0aCI6MjAwLjAsIk1heEhlaWdodCI6IkluZmluaXR5IiwiU21hcnRGb3JlZ3JvdW5kSXNBY3RpdmUiOmZhbHNlLCJIb3Jpem9udGFsQWxpZ25tZW50IjowLCJWZXJ0aWNhbEFsaWdubWVudCI6MCwiU21hcnRGb3JlZ3JvdW5kIjpudWxsLCJCYWNrZ3JvdW5kRmlsbFR5cGUiOjAsIk1hcmdpbiI6eyIkcmVmIjoiNzQifSwiUGFkZGluZyI6eyIkcmVmIjoiNzUifSwiQmFja2dyb3VuZCI6eyIkcmVmIjoiNzYifSwiSXNWaXNpYmxlIjp0cnVlLCJXaWR0aCI6MC4wLCJIZWlnaHQiOjAuMCwiQm9yZGVyU3R5bGUiOnsiJGlkIjoiMTc3IiwiTGluZUNvbG9yIjpudWxsLCJMaW5lV2VpZ2h0IjowLjAsIkxpbmVUeXBlIjowLCJQYXJlbnRTdHlsZSI6bnVsbH0sIlBhcmVudFN0eWxlIjpudWxsfSwiRGF0ZVN0eWxlIjp7IiRpZCI6IjE3OCIsIkZvbnRTZXR0aW5ncyI6eyIkaWQiOiIxNzkiLCJGb250U2l6ZSI6MTIsIkZvbnROYW1lIjoiQ2FsaWJyaSIsIklzQm9sZCI6ZmFsc2UsIklzSXRhbGljIjpmYWxzZSwiSXNVbmRlcmxpbmVkIjpmYWxzZSwiUGFyZW50U3R5bGUiOm51bGx9LCJBdXRvU2l6ZSI6MCwiRm9yZWdyb3VuZCI6eyIkcmVmIjoiNzkifSwiTWF4V2lkdGgiOjIwMC4wLCJNYXhIZWlnaHQiOiJJbmZpbml0eSIsIlNtYXJ0Rm9yZWdyb3VuZElzQWN0aXZlIjpmYWxzZSwiSG9yaXpvbnRhbEFsaWdubWVudCI6MCwiVmVydGljYWxBbGlnbm1lbnQiOjAsIlNtYXJ0Rm9yZWdyb3VuZCI6bnVsbCwiQmFja2dyb3VuZEZpbGxUeXBlIjowLCJNYXJnaW4iOnsiJHJlZiI6IjgxIn0sIlBhZGRpbmciOnsiJHJlZiI6IjgyIn0sIkJhY2tncm91bmQiOnsiJHJlZiI6IjgzIn0sIklzVmlzaWJsZSI6dHJ1ZSwiV2lkdGgiOjAuMCwiSGVpZ2h0IjowLjAsIkJvcmRlclN0eWxlIjp7IiRpZCI6IjE4MCIsIkxpbmVDb2xvciI6bnVsbCwiTGluZVdlaWdodCI6MC4wLCJMaW5lVHlwZSI6MCwiUGFyZW50U3R5bGUiOm51bGx9LCJQYXJlbnRTdHlsZSI6bnVsbH0sIkRhdGVGb3JtYXQiOnsiJGlkIjoiMTgxIiwiRm9ybWF0U3RyaW5nIjoiTU1NIHl5eXkiLCJTZXBhcmF0b3IiOiIvIiwiVXNlSW50ZXJuYXRpb25hbERhdGVGb3JtYXQiOmZhbHNlLCJEYXRlSXNWaXNpYmxlIjp0cnVlLCJUaW1lSXNWaXNpYmxlIjpmYWxzZSwiSG91ckRpZ2l0cyI6MSwiQW1QbURlc2lnbmF0b3IiOjIsIlRyaW0wME1pbnV0ZXMiOmZhbHNlLCJMYXN0S25vd25WaXNpYmlsaXR5U3RhdGUiOnsiJGlkIjoiMTgyIiwiRGF0ZVBhcnRJc1Zpc2libGUiOnRydWUsIlRpbWVQYXJ0SXNWaXNpYmxlIjpmYWxzZX19LCJJc1Zpc2libGUiOnRydWUsIlBhcmVudFN0eWxlIjpudWxsfSwiSW5kZXgiOjUsIlBlcmNlbnRhZ2VDb21wbGV0ZSI6bnVsbCwiUG9zaXRpb24iOnsiUmF0aW8iOjAuMCwiSXNDdXN0b20iOmZhbHNlfSwiRGF0ZUZvcm1hdCI6eyIkcmVmIjoiMTgxIn0sIklkIjoiY2MzMTBhNzItY2M5NC00MjM5LThmMGMtMzFkNTdkNDYxMmJmIiwiSW1wb3J0SWQiOiIwODUzRERDNC0zRkZBLUU4MTEtODQxQi0zNEYzOUFGNUNENUUiLCJUaXRsZSI6IkNvbmR1Y3QgTFMgMyIsIk5vdGUiOm51bGwsIkh5cGVybGluayI6bnVsbCwiSXNDaGFuZ2VkIjpmYWxzZSwiSXNOZXciOmZhbHNlfSx7IiRpZCI6IjE4MyIsIkRhdGUiOiIyMDE5LTA1LTA5VDA4OjAwOjAwWiIsIlN0eWxlIjp7IiRpZCI6IjE4NCIsIlNoYXBlIjoxLCJDb25uZWN0b3JNYXJnaW4iOnsiJHJlZiI6IjU3In0sIkNvbm5lY3RvclN0eWxlIjp7IiRpZCI6IjE4NSIsIkxpbmVDb2xvciI6eyIkcmVmIjoiNTkifSwiTGluZVdlaWdodCI6MS4wLCJMaW5lVHlwZSI6MCwiUGFyZW50U3R5bGUiOm51bGx9LCJJc0JlbG93VGltZWJhbmQiOmZhbHNlLCJIaWRlRGF0ZSI6ZmFsc2UsIlNoYXBlU2l6ZSI6MSwiU3BhY2luZyI6Mi4wLCJQYWRkaW5nIjp7IiRyZWYiOiI2MSJ9LCJTaGFwZVN0eWxlIjp7IiRpZCI6IjE4NiIsIk1hcmdpbiI6eyIkcmVmIjoiNjMifSwiUGFkZGluZyI6eyIkcmVmIjoiNjQifSwiQmFja2dyb3VuZCI6eyIkaWQiOiIxODciLCJDb2xvciI6eyIkaWQiOiIxODgiLCJBIjoyNTUsIlIiOjE3OCwiRyI6MTQsIkIiOjE4fX0sIklzVmlzaWJsZSI6dHJ1ZSwiV2lkdGgiOjEzLjAsIkhlaWdodCI6MTMuMCwiQm9yZGVyU3R5bGUiOnsiJGlkIjoiMTg5IiwiTGluZUNvbG9yIjp7IiRyZWYiOiI2OCJ9LCJMaW5lV2VpZ2h0IjowLjAsIkxpbmVUeXBlIjowLCJQYXJlbnRTdHlsZSI6bnVsbH0sIlBhcmVudFN0eWxlIjpudWxsfSwiVGl0bGVTdHlsZSI6eyIkaWQiOiIxOTAiLCJGb250U2V0dGluZ3MiOnsiJGlkIjoiMTkxIiwiRm9udFNpemUiOjE0LCJGb250TmFtZSI6IkNhbGlicmkiLCJJc0JvbGQiOnRydWUsIklzSXRhbGljIjpmYWxzZSwiSXNVbmRlcmxpbmVkIjpmYWxzZSwiUGFyZW50U3R5bGUiOm51bGx9LCJBdXRvU2l6ZSI6MCwiRm9yZWdyb3VuZCI6eyIkaWQiOiIxOTIiLCJDb2xvciI6eyIkaWQiOiIxOTMiLCJBIjoyNTUsIlIiOjAsIkciOjAsIkIiOjB9fSwiTWF4V2lkdGgiOjIwMC4wLCJNYXhIZWlnaHQiOiJJbmZpbml0eSIsIlNtYXJ0Rm9yZWdyb3VuZElzQWN0aXZlIjpmYWxzZSwiSG9yaXpvbnRhbEFsaWdubWVudCI6MCwiVmVydGljYWxBbGlnbm1lbnQiOjAsIlNtYXJ0Rm9yZWdyb3VuZCI6bnVsbCwiQmFja2dyb3VuZEZpbGxUeXBlIjowLCJNYXJnaW4iOnsiJHJlZiI6Ijc0In0sIlBhZGRpbmciOnsiJHJlZiI6Ijc1In0sIkJhY2tncm91bmQiOnsiJHJlZiI6Ijc2In0sIklzVmlzaWJsZSI6dHJ1ZSwiV2lkdGgiOjAuMCwiSGVpZ2h0IjowLjAsIkJvcmRlclN0eWxlIjp7IiRpZCI6IjE5NCIsIkxpbmVDb2xvciI6bnVsbCwiTGluZVdlaWdodCI6MC4wLCJMaW5lVHlwZSI6MCwiUGFyZW50U3R5bGUiOm51bGx9LCJQYXJlbnRTdHlsZSI6bnVsbH0sIkRhdGVTdHlsZSI6eyIkaWQiOiIxOTUiLCJGb250U2V0dGluZ3MiOnsiJGlkIjoiMTk2IiwiRm9udFNpemUiOjEyLCJGb250TmFtZSI6IkNhbGlicmkiLCJJc0JvbGQiOmZhbHNlLCJJc0l0YWxpYyI6ZmFsc2UsIklzVW5kZXJsaW5lZCI6ZmFsc2UsIlBhcmVudFN0eWxlIjpudWxsfSwiQXV0b1NpemUiOjAsIkZvcmVncm91bmQiOnsiJHJlZiI6Ijc5In0sIk1heFdpZHRoIjoyMDAuMCwiTWF4SGVpZ2h0IjoiSW5maW5pdHkiLCJTbWFydEZvcmVncm91bmRJc0FjdGl2ZSI6ZmFsc2UsIkhvcml6b250YWxBbGlnbm1lbnQiOjAsIlZlcnRpY2FsQWxpZ25tZW50IjowLCJTbWFydEZvcmVncm91bmQiOm51bGwsIkJhY2tncm91bmRGaWxsVHlwZSI6MCwiTWFyZ2luIjp7IiRyZWYiOiI4MSJ9LCJQYWRkaW5nIjp7IiRyZWYiOiI4MiJ9LCJCYWNrZ3JvdW5kIjp7IiRyZWYiOiI4MyJ9LCJJc1Zpc2libGUiOnRydWUsIldpZHRoIjowLjAsIkhlaWdodCI6MC4wLCJCb3JkZXJTdHlsZSI6eyIkaWQiOiIxOTciLCJMaW5lQ29sb3IiOm51bGwsIkxpbmVXZWlnaHQiOjAuMCwiTGluZVR5cGUiOjAsIlBhcmVudFN0eWxlIjpudWxsfSwiUGFyZW50U3R5bGUiOm51bGx9LCJEYXRlRm9ybWF0Ijp7IiRpZCI6IjE5OCIsIkZvcm1hdFN0cmluZyI6Ik1NTSB5eXl5IiwiU2VwYXJhdG9yIjoiLyIsIlVzZUludGVybmF0aW9uYWxEYXRlRm9ybWF0IjpmYWxzZSwiRGF0ZUlzVmlzaWJsZSI6dHJ1ZSwiVGltZUlzVmlzaWJsZSI6ZmFsc2UsIkhvdXJEaWdpdHMiOjEsIkFtUG1EZXNpZ25hdG9yIjoyLCJUcmltMDBNaW51dGVzIjpmYWxzZSwiTGFzdEtub3duVmlzaWJpbGl0eVN0YXRlIjp7IiRpZCI6IjE5OSIsIkRhdGVQYXJ0SXNWaXNpYmxlIjp0cnVlLCJUaW1lUGFydElzVmlzaWJsZSI6ZmFsc2V9fSwiSXNWaXNpYmxlIjp0cnVlLCJQYXJlbnRTdHlsZSI6bnVsbH0sIkluZGV4Ijo3LCJQZXJjZW50YWdlQ29tcGxldGUiOm51bGwsIlBvc2l0aW9uIjp7IlJhdGlvIjowLjAsIklzQ3VzdG9tIjpmYWxzZX0sIkRhdGVGb3JtYXQiOnsiJHJlZiI6IjE5OCJ9LCJJZCI6ImU1MzlmZmJkLWY4MjktNGJiNy1iZDY3LTI2MjZlYjY2MTNmZiIsIkltcG9ydElkIjoiRTU1MkREQzQtM0ZGQS1FODExLTg0MUItMzRGMzlBRjVDRDVFIiwiVGl0bGUiOiJDb25kdWN0IExTIDQgdG8gcmV2aWV3IGRyYWZ0IFRNIDEiLCJOb3RlIjpudWxsLCJIeXBlcmxpbmsiOm51bGwsIklzQ2hhbmdlZCI6ZmFsc2UsIklzTmV3IjpmYWxzZX0seyIkaWQiOiIyMDAiLCJEYXRlIjoiMjAxOS0wNi0wNlQxNzowMDowMFoiLCJTdHlsZSI6eyIkaWQiOiIyMDEiLCJTaGFwZSI6MSwiQ29ubmVjdG9yTWFyZ2luIjp7IiRyZWYiOiI1NyJ9LCJDb25uZWN0b3JTdHlsZSI6eyIkaWQiOiIyMDIiLCJMaW5lQ29sb3IiOnsiJHJlZiI6IjU5In0sIkxpbmVXZWlnaHQiOjEuMCwiTGluZVR5cGUiOjAsIlBhcmVudFN0eWxlIjpudWxsfSwiSXNCZWxvd1RpbWViYW5kIjpmYWxzZSwiSGlkZURhdGUiOmZhbHNlLCJTaGFwZVNpemUiOjEsIlNwYWNpbmciOjIuMCwiUGFkZGluZyI6eyIkcmVmIjoiNjEifSwiU2hhcGVTdHlsZSI6eyIkaWQiOiIyMDMiLCJNYXJnaW4iOnsiJHJlZiI6IjYzIn0sIlBhZGRpbmciOnsiJHJlZiI6IjY0In0sIkJhY2tncm91bmQiOnsiJGlkIjoiMjA0IiwiQ29sb3IiOnsiJGlkIjoiMjA1IiwiQSI6MjU1LCJSIjoxNzgsIkciOjE0LCJCIjoxOH19LCJJc1Zpc2libGUiOnRydWUsIldpZHRoIjoxMy4wLCJIZWlnaHQiOjEzLjAsIkJvcmRlclN0eWxlIjp7IiRpZCI6IjIwNiIsIkxpbmVDb2xvciI6eyIkcmVmIjoiNjgifSwiTGluZVdlaWdodCI6MC4wLCJMaW5lVHlwZSI6MCwiUGFyZW50U3R5bGUiOm51bGx9LCJQYXJlbnRTdHlsZSI6bnVsbH0sIlRpdGxlU3R5bGUiOnsiJGlkIjoiMjA3IiwiRm9udFNldHRpbmdzIjp7IiRpZCI6IjIwOCIsIkZvbnRTaXplIjoxNCwiRm9udE5hbWUiOiJDYWxpYnJpIiwiSXNCb2xkIjp0cnVlLCJJc0l0YWxpYyI6ZmFsc2UsIklzVW5kZXJsaW5lZCI6ZmFsc2UsIlBhcmVudFN0eWxlIjpudWxsfSwiQXV0b1NpemUiOjAsIkZvcmVncm91bmQiOnsiJGlkIjoiMjA5IiwiQ29sb3IiOnsiJGlkIjoiMjEwIiwiQSI6MjU1LCJSIjowLCJHIjowLCJCIjowfX0sIk1heFdpZHRoIjoyMDAuMCwiTWF4SGVpZ2h0IjoiSW5maW5pdHkiLCJTbWFydEZvcmVncm91bmRJc0FjdGl2ZSI6ZmFsc2UsIkhvcml6b250YWxBbGlnbm1lbnQiOjAsIlZlcnRpY2FsQWxpZ25tZW50IjowLCJTbWFydEZvcmVncm91bmQiOm51bGwsIkJhY2tncm91bmRGaWxsVHlwZSI6MCwiTWFyZ2luIjp7IiRyZWYiOiI3NCJ9LCJQYWRkaW5nIjp7IiRyZWYiOiI3NSJ9LCJCYWNrZ3JvdW5kIjp7IiRyZWYiOiI3NiJ9LCJJc1Zpc2libGUiOnRydWUsIldpZHRoIjowLjAsIkhlaWdodCI6MC4wLCJCb3JkZXJTdHlsZSI6eyIkaWQiOiIyMTEiLCJMaW5lQ29sb3IiOm51bGwsIkxpbmVXZWlnaHQiOjAuMCwiTGluZVR5cGUiOjAsIlBhcmVudFN0eWxlIjpudWxsfSwiUGFyZW50U3R5bGUiOm51bGx9LCJEYXRlU3R5bGUiOnsiJGlkIjoiMjEyIiwiRm9udFNldHRpbmdzIjp7IiRpZCI6IjIxMyIsIkZvbnRTaXplIjoxMiwiRm9udE5hbWUiOiJDYWxpYnJpIiwiSXNCb2xkIjpmYWxzZSwiSXNJdGFsaWMiOmZhbHNlLCJJc1VuZGVybGluZWQiOmZhbHNlLCJQYXJlbnRTdHlsZSI6bnVsbH0sIkF1dG9TaXplIjowLCJGb3JlZ3JvdW5kIjp7IiRyZWYiOiI3OSJ9LCJNYXhXaWR0aCI6MjAwLjAsIk1heEhlaWdodCI6IkluZmluaXR5IiwiU21hcnRGb3JlZ3JvdW5kSXNBY3RpdmUiOmZhbHNlLCJIb3Jpem9udGFsQWxpZ25tZW50IjowLCJWZXJ0aWNhbEFsaWdubWVudCI6MCwiU21hcnRGb3JlZ3JvdW5kIjpudWxsLCJCYWNrZ3JvdW5kRmlsbFR5cGUiOjAsIk1hcmdpbiI6eyIkcmVmIjoiODEifSwiUGFkZGluZyI6eyIkcmVmIjoiODIifSwiQmFja2dyb3VuZCI6eyIkcmVmIjoiODMifSwiSXNWaXNpYmxlIjp0cnVlLCJXaWR0aCI6MC4wLCJIZWlnaHQiOjAuMCwiQm9yZGVyU3R5bGUiOnsiJGlkIjoiMjE0IiwiTGluZUNvbG9yIjpudWxsLCJMaW5lV2VpZ2h0IjowLjAsIkxpbmVUeXBlIjowLCJQYXJlbnRTdHlsZSI6bnVsbH0sIlBhcmVudFN0eWxlIjpudWxsfSwiRGF0ZUZvcm1hdCI6eyIkaWQiOiIyMTUiLCJGb3JtYXRTdHJpbmciOiJNTU0geXl5eSIsIlNlcGFyYXRvciI6Ii8iLCJVc2VJbnRlcm5hdGlvbmFsRGF0ZUZvcm1hdCI6ZmFsc2UsIkRhdGVJc1Zpc2libGUiOnRydWUsIlRpbWVJc1Zpc2libGUiOmZhbHNlLCJIb3VyRGlnaXRzIjoxLCJBbVBtRGVzaWduYXRvciI6MiwiVHJpbTAwTWludXRlcyI6ZmFsc2UsIkxhc3RLbm93blZpc2liaWxpdHlTdGF0ZSI6eyIkaWQiOiIyMTYiLCJEYXRlUGFydElzVmlzaWJsZSI6dHJ1ZSwiVGltZVBhcnRJc1Zpc2libGUiOmZhbHNlfX0sIklzVmlzaWJsZSI6dHJ1ZSwiUGFyZW50U3R5bGUiOm51bGx9LCJJbmRleCI6OSwiUGVyY2VudGFnZUNvbXBsZXRlIjpudWxsLCJQb3NpdGlvbiI6eyJSYXRpbyI6MC4wLCJJc0N1c3RvbSI6ZmFsc2V9LCJEYXRlRm9ybWF0Ijp7IiRyZWYiOiIyMTUifSwiSWQiOiI5YmRjM2NlNy1hMzhmLTQ2MjAtYmIzNi0wMTNiOWUzZmNjNzYiLCJJbXBvcnRJZCI6IkVBNTJEREM0LTNGRkEtRTgxMS04NDFCLTM0RjM5QUY1Q0Q1RSIsIlRpdGxlIjoiQ29uZHVjdCBMUyA1IiwiTm90ZSI6bnVsbCwiSHlwZXJsaW5rIjpudWxsLCJJc0NoYW5nZWQiOmZhbHNlLCJJc05ldyI6ZmFsc2V9LHsiJGlkIjoiMjE3IiwiRGF0ZSI6IjIwMTktMDctMTFUMTc6MDA6MDBaIiwiU3R5bGUiOnsiJGlkIjoiMjE4IiwiU2hhcGUiOjEsIkNvbm5lY3Rvck1hcmdpbiI6eyIkcmVmIjoiNTcifSwiQ29ubmVjdG9yU3R5bGUiOnsiJGlkIjoiMjE5IiwiTGluZUNvbG9yIjp7IiRyZWYiOiI1OSJ9LCJMaW5lV2VpZ2h0IjoxLjAsIkxpbmVUeXBlIjowLCJQYXJlbnRTdHlsZSI6bnVsbH0sIklzQmVsb3dUaW1lYmFuZCI6ZmFsc2UsIkhpZGVEYXRlIjpmYWxzZSwiU2hhcGVTaXplIjoxLCJTcGFjaW5nIjoyLjAsIlBhZGRpbmciOnsiJHJlZiI6IjYxIn0sIlNoYXBlU3R5bGUiOnsiJGlkIjoiMjIwIiwiTWFyZ2luIjp7IiRyZWYiOiI2MyJ9LCJQYWRkaW5nIjp7IiRyZWYiOiI2NCJ9LCJCYWNrZ3JvdW5kIjp7IiRpZCI6IjIyMSIsIkNvbG9yIjp7IiRpZCI6IjIyMiIsIkEiOjI1NSwiUiI6MTc4LCJHIjoxNCwiQiI6MTh9fSwiSXNWaXNpYmxlIjp0cnVlLCJXaWR0aCI6MTMuMCwiSGVpZ2h0IjoxMy4wLCJCb3JkZXJTdHlsZSI6eyIkaWQiOiIyMjMiLCJMaW5lQ29sb3IiOnsiJHJlZiI6IjY4In0sIkxpbmVXZWlnaHQiOjAuMCwiTGluZVR5cGUiOjAsIlBhcmVudFN0eWxlIjpudWxsfSwiUGFyZW50U3R5bGUiOm51bGx9LCJUaXRsZVN0eWxlIjp7IiRpZCI6IjIyNCIsIkZvbnRTZXR0aW5ncyI6eyIkaWQiOiIyMjUiLCJGb250U2l6ZSI6MTQsIkZvbnROYW1lIjoiQ2FsaWJyaSIsIklzQm9sZCI6dHJ1ZSwiSXNJdGFsaWMiOmZhbHNlLCJJc1VuZGVybGluZWQiOmZhbHNlLCJQYXJlbnRTdHlsZSI6bnVsbH0sIkF1dG9TaXplIjowLCJGb3JlZ3JvdW5kIjp7IiRpZCI6IjIyNiIsIkNvbG9yIjp7IiRpZCI6IjIyNyIsIkEiOjI1NSwiUiI6MCwiRyI6MCwiQiI6MH19LCJNYXhXaWR0aCI6MjAwLjAsIk1heEhlaWdodCI6IkluZmluaXR5IiwiU21hcnRGb3JlZ3JvdW5kSXNBY3RpdmUiOmZhbHNlLCJIb3Jpem9udGFsQWxpZ25tZW50IjowLCJWZXJ0aWNhbEFsaWdubWVudCI6MCwiU21hcnRGb3JlZ3JvdW5kIjpudWxsLCJCYWNrZ3JvdW5kRmlsbFR5cGUiOjAsIk1hcmdpbiI6eyIkcmVmIjoiNzQifSwiUGFkZGluZyI6eyIkcmVmIjoiNzUifSwiQmFja2dyb3VuZCI6eyIkcmVmIjoiNzYifSwiSXNWaXNpYmxlIjp0cnVlLCJXaWR0aCI6MC4wLCJIZWlnaHQiOjAuMCwiQm9yZGVyU3R5bGUiOnsiJGlkIjoiMjI4IiwiTGluZUNvbG9yIjpudWxsLCJMaW5lV2VpZ2h0IjowLjAsIkxpbmVUeXBlIjowLCJQYXJlbnRTdHlsZSI6bnVsbH0sIlBhcmVudFN0eWxlIjpudWxsfSwiRGF0ZVN0eWxlIjp7IiRpZCI6IjIyOSIsIkZvbnRTZXR0aW5ncyI6eyIkaWQiOiIyMzAiLCJGb250U2l6ZSI6MTIsIkZvbnROYW1lIjoiQ2FsaWJyaSIsIklzQm9sZCI6ZmFsc2UsIklzSXRhbGljIjpmYWxzZSwiSXNVbmRlcmxpbmVkIjpmYWxzZSwiUGFyZW50U3R5bGUiOm51bGx9LCJBdXRvU2l6ZSI6MCwiRm9yZWdyb3VuZCI6eyIkcmVmIjoiNzkifSwiTWF4V2lkdGgiOjIwMC4wLCJNYXhIZWlnaHQiOiJJbmZpbml0eSIsIlNtYXJ0Rm9yZWdyb3VuZElzQWN0aXZlIjpmYWxzZSwiSG9yaXpvbnRhbEFsaWdubWVudCI6MCwiVmVydGljYWxBbGlnbm1lbnQiOjAsIlNtYXJ0Rm9yZWdyb3VuZCI6bnVsbCwiQmFja2dyb3VuZEZpbGxUeXBlIjowLCJNYXJnaW4iOnsiJHJlZiI6IjgxIn0sIlBhZGRpbmciOnsiJHJlZiI6IjgyIn0sIkJhY2tncm91bmQiOnsiJHJlZiI6IjgzIn0sIklzVmlzaWJsZSI6dHJ1ZSwiV2lkdGgiOjAuMCwiSGVpZ2h0IjowLjAsIkJvcmRlclN0eWxlIjp7IiRpZCI6IjIzMSIsIkxpbmVDb2xvciI6bnVsbCwiTGluZVdlaWdodCI6MC4wLCJMaW5lVHlwZSI6MCwiUGFyZW50U3R5bGUiOm51bGx9LCJQYXJlbnRTdHlsZSI6bnVsbH0sIkRhdGVGb3JtYXQiOnsiJGlkIjoiMjMyIiwiRm9ybWF0U3RyaW5nIjoiTU1NIHl5eXkiLCJTZXBhcmF0b3IiOiIvIiwiVXNlSW50ZXJuYXRpb25hbERhdGVGb3JtYXQiOmZhbHNlLCJEYXRlSXNWaXNpYmxlIjp0cnVlLCJUaW1lSXNWaXNpYmxlIjpmYWxzZSwiSG91ckRpZ2l0cyI6MSwiQW1QbURlc2lnbmF0b3IiOjIsIlRyaW0wME1pbnV0ZXMiOmZhbHNlLCJMYXN0S25vd25WaXNpYmlsaXR5U3RhdGUiOnsiJGlkIjoiMjMzIiwiRGF0ZVBhcnRJc1Zpc2libGUiOnRydWUsIlRpbWVQYXJ0SXNWaXNpYmxlIjpmYWxzZX19LCJJc1Zpc2libGUiOnRydWUsIlBhcmVudFN0eWxlIjpudWxsfSwiSW5kZXgiOjEwLCJQZXJjZW50YWdlQ29tcGxldGUiOm51bGwsIlBvc2l0aW9uIjp7IlJhdGlvIjowLjAsIklzQ3VzdG9tIjpmYWxzZX0sIkRhdGVGb3JtYXQiOnsiJHJlZiI6IjIzMiJ9LCJJZCI6IjI2ZTBjYzM0LTRjNDItNDI5YS05NmJiLWE2Y2VhYWY1ZDgwMSIsIkltcG9ydElkIjoiRUM1MkREQzQtM0ZGQS1FODExLTg0MUItMzRGMzlBRjVDRDVFIiwiVGl0bGUiOiJDb25kdWN0IExTIDYiLCJOb3RlIjpudWxsLCJIeXBlcmxpbmsiOm51bGwsIklzQ2hhbmdlZCI6ZmFsc2UsIklzTmV3IjpmYWxzZX0seyIkaWQiOiIyMzQiLCJEYXRlIjoiMjAxOS0wOC0wOFQxNzowMDowMFoiLCJTdHlsZSI6eyIkaWQiOiIyMzUiLCJTaGFwZSI6MSwiQ29ubmVjdG9yTWFyZ2luIjp7IiRyZWYiOiI1NyJ9LCJDb25uZWN0b3JTdHlsZSI6eyIkaWQiOiIyMzYiLCJMaW5lQ29sb3IiOnsiJHJlZiI6IjU5In0sIkxpbmVXZWlnaHQiOjEuMCwiTGluZVR5cGUiOjAsIlBhcmVudFN0eWxlIjpudWxsfSwiSXNCZWxvd1RpbWViYW5kIjpmYWxzZSwiSGlkZURhdGUiOmZhbHNlLCJTaGFwZVNpemUiOjEsIlNwYWNpbmciOjIuMCwiUGFkZGluZyI6eyIkcmVmIjoiNjEifSwiU2hhcGVTdHlsZSI6eyIkaWQiOiIyMzciLCJNYXJnaW4iOnsiJHJlZiI6IjYzIn0sIlBhZGRpbmciOnsiJHJlZiI6IjY0In0sIkJhY2tncm91bmQiOnsiJGlkIjoiMjM4IiwiQ29sb3IiOnsiJGlkIjoiMjM5IiwiQSI6MjU1LCJSIjoxNzgsIkciOjE0LCJCIjoxOH19LCJJc1Zpc2libGUiOnRydWUsIldpZHRoIjoxMy4wLCJIZWlnaHQiOjEzLjAsIkJvcmRlclN0eWxlIjp7IiRpZCI6IjI0MCIsIkxpbmVDb2xvciI6eyIkcmVmIjoiNjgifSwiTGluZVdlaWdodCI6MC4wLCJMaW5lVHlwZSI6MCwiUGFyZW50U3R5bGUiOm51bGx9LCJQYXJlbnRTdHlsZSI6bnVsbH0sIlRpdGxlU3R5bGUiOnsiJGlkIjoiMjQxIiwiRm9udFNldHRpbmdzIjp7IiRpZCI6IjI0MiIsIkZvbnRTaXplIjoxNCwiRm9udE5hbWUiOiJDYWxpYnJpIiwiSXNCb2xkIjp0cnVlLCJJc0l0YWxpYyI6ZmFsc2UsIklzVW5kZXJsaW5lZCI6ZmFsc2UsIlBhcmVudFN0eWxlIjpudWxsfSwiQXV0b1NpemUiOjAsIkZvcmVncm91bmQiOnsiJGlkIjoiMjQzIiwiQ29sb3IiOnsiJGlkIjoiMjQ0IiwiQSI6MjU1LCJSIjowLCJHIjowLCJCIjowfX0sIk1heFdpZHRoIjoyMDAuMCwiTWF4SGVpZ2h0IjoiSW5maW5pdHkiLCJTbWFydEZvcmVncm91bmRJc0FjdGl2ZSI6ZmFsc2UsIkhvcml6b250YWxBbGlnbm1lbnQiOjAsIlZlcnRpY2FsQWxpZ25tZW50IjowLCJTbWFydEZvcmVncm91bmQiOm51bGwsIkJhY2tncm91bmRGaWxsVHlwZSI6MCwiTWFyZ2luIjp7IiRyZWYiOiI3NCJ9LCJQYWRkaW5nIjp7IiRyZWYiOiI3NSJ9LCJCYWNrZ3JvdW5kIjp7IiRyZWYiOiI3NiJ9LCJJc1Zpc2libGUiOnRydWUsIldpZHRoIjowLjAsIkhlaWdodCI6MC4wLCJCb3JkZXJTdHlsZSI6eyIkaWQiOiIyNDUiLCJMaW5lQ29sb3IiOm51bGwsIkxpbmVXZWlnaHQiOjAuMCwiTGluZVR5cGUiOjAsIlBhcmVudFN0eWxlIjpudWxsfSwiUGFyZW50U3R5bGUiOm51bGx9LCJEYXRlU3R5bGUiOnsiJGlkIjoiMjQ2IiwiRm9udFNldHRpbmdzIjp7IiRpZCI6IjI0NyIsIkZvbnRTaXplIjoxMiwiRm9udE5hbWUiOiJDYWxpYnJpIiwiSXNCb2xkIjpmYWxzZSwiSXNJdGFsaWMiOmZhbHNlLCJJc1VuZGVybGluZWQiOmZhbHNlLCJQYXJlbnRTdHlsZSI6bnVsbH0sIkF1dG9TaXplIjowLCJGb3JlZ3JvdW5kIjp7IiRyZWYiOiI3OSJ9LCJNYXhXaWR0aCI6MjAwLjAsIk1heEhlaWdodCI6IkluZmluaXR5IiwiU21hcnRGb3JlZ3JvdW5kSXNBY3RpdmUiOmZhbHNlLCJIb3Jpem9udGFsQWxpZ25tZW50IjowLCJWZXJ0aWNhbEFsaWdubWVudCI6MCwiU21hcnRGb3JlZ3JvdW5kIjpudWxsLCJCYWNrZ3JvdW5kRmlsbFR5cGUiOjAsIk1hcmdpbiI6eyIkcmVmIjoiODEifSwiUGFkZGluZyI6eyIkcmVmIjoiODIifSwiQmFja2dyb3VuZCI6eyIkcmVmIjoiODMifSwiSXNWaXNpYmxlIjp0cnVlLCJXaWR0aCI6MC4wLCJIZWlnaHQiOjAuMCwiQm9yZGVyU3R5bGUiOnsiJGlkIjoiMjQ4IiwiTGluZUNvbG9yIjpudWxsLCJMaW5lV2VpZ2h0IjowLjAsIkxpbmVUeXBlIjowLCJQYXJlbnRTdHlsZSI6bnVsbH0sIlBhcmVudFN0eWxlIjpudWxsfSwiRGF0ZUZvcm1hdCI6eyIkaWQiOiIyNDkiLCJGb3JtYXRTdHJpbmciOiJNTU0geXl5eSIsIlNlcGFyYXRvciI6Ii8iLCJVc2VJbnRlcm5hdGlvbmFsRGF0ZUZvcm1hdCI6ZmFsc2UsIkRhdGVJc1Zpc2libGUiOnRydWUsIlRpbWVJc1Zpc2libGUiOmZhbHNlLCJIb3VyRGlnaXRzIjoxLCJBbVBtRGVzaWduYXRvciI6MiwiVHJpbTAwTWludXRlcyI6ZmFsc2UsIkxhc3RLbm93blZpc2liaWxpdHlTdGF0ZSI6eyIkaWQiOiIyNTAiLCJEYXRlUGFydElzVmlzaWJsZSI6dHJ1ZSwiVGltZVBhcnRJc1Zpc2libGUiOmZhbHNlfX0sIklzVmlzaWJsZSI6dHJ1ZSwiUGFyZW50U3R5bGUiOm51bGx9LCJJbmRleCI6MTEsIlBlcmNlbnRhZ2VDb21wbGV0ZSI6bnVsbCwiUG9zaXRpb24iOnsiUmF0aW8iOjAuMCwiSXNDdXN0b20iOmZhbHNlfSwiRGF0ZUZvcm1hdCI6eyIkcmVmIjoiMjQ5In0sIklkIjoiNjMzN2YzMGMtYWFlYS00NTI0LWJmY2ItODcwZGM2NmQzNDNlIiwiSW1wb3J0SWQiOiJGRDUyRERDNC0zRkZBLUU4MTEtODQxQi0zNEYzOUFGNUNENUUiLCJUaXRsZSI6IkNvbmR1Y3QgTFMgNyIsIk5vdGUiOm51bGwsIkh5cGVybGluayI6bnVsbCwiSXNDaGFuZ2VkIjpmYWxzZSwiSXNOZXciOmZhbHNlfSx7IiRpZCI6IjI1MSIsIkRhdGUiOiIyMDE5LTA5LTEyVDE3OjAwOjAwWiIsIlN0eWxlIjp7IiRpZCI6IjI1MiIsIlNoYXBlIjoxLCJDb25uZWN0b3JNYXJnaW4iOnsiJHJlZiI6IjU3In0sIkNvbm5lY3RvclN0eWxlIjp7IiRpZCI6IjI1MyIsIkxpbmVDb2xvciI6eyIkcmVmIjoiNTkifSwiTGluZVdlaWdodCI6MS4wLCJMaW5lVHlwZSI6MCwiUGFyZW50U3R5bGUiOm51bGx9LCJJc0JlbG93VGltZWJhbmQiOmZhbHNlLCJIaWRlRGF0ZSI6ZmFsc2UsIlNoYXBlU2l6ZSI6MSwiU3BhY2luZyI6Mi4wLCJQYWRkaW5nIjp7IiRyZWYiOiI2MSJ9LCJTaGFwZVN0eWxlIjp7IiRpZCI6IjI1NCIsIk1hcmdpbiI6eyIkcmVmIjoiNjMifSwiUGFkZGluZyI6eyIkcmVmIjoiNjQifSwiQmFja2dyb3VuZCI6eyIkaWQiOiIyNTUiLCJDb2xvciI6eyIkaWQiOiIyNTYiLCJBIjoyNTUsIlIiOjE3OCwiRyI6MTQsIkIiOjE4fX0sIklzVmlzaWJsZSI6dHJ1ZSwiV2lkdGgiOjEzLjAsIkhlaWdodCI6MTMuMCwiQm9yZGVyU3R5bGUiOnsiJGlkIjoiMjU3IiwiTGluZUNvbG9yIjp7IiRyZWYiOiI2OCJ9LCJMaW5lV2VpZ2h0IjowLjAsIkxpbmVUeXBlIjowLCJQYXJlbnRTdHlsZSI6bnVsbH0sIlBhcmVudFN0eWxlIjpudWxsfSwiVGl0bGVTdHlsZSI6eyIkaWQiOiIyNTgiLCJGb250U2V0dGluZ3MiOnsiJGlkIjoiMjU5IiwiRm9udFNpemUiOjE0LCJGb250TmFtZSI6IkNhbGlicmkiLCJJc0JvbGQiOnRydWUsIklzSXRhbGljIjpmYWxzZSwiSXNVbmRlcmxpbmVkIjpmYWxzZSwiUGFyZW50U3R5bGUiOm51bGx9LCJBdXRvU2l6ZSI6MCwiRm9yZWdyb3VuZCI6eyIkaWQiOiIyNjAiLCJDb2xvciI6eyIkaWQiOiIyNjEiLCJBIjoyNTUsIlIiOjAsIkciOjAsIkIiOjB9fSwiTWF4V2lkdGgiOjIwMC4wLCJNYXhIZWlnaHQiOiJJbmZpbml0eSIsIlNtYXJ0Rm9yZWdyb3VuZElzQWN0aXZlIjpmYWxzZSwiSG9yaXpvbnRhbEFsaWdubWVudCI6MCwiVmVydGljYWxBbGlnbm1lbnQiOjAsIlNtYXJ0Rm9yZWdyb3VuZCI6bnVsbCwiQmFja2dyb3VuZEZpbGxUeXBlIjowLCJNYXJnaW4iOnsiJHJlZiI6Ijc0In0sIlBhZGRpbmciOnsiJHJlZiI6Ijc1In0sIkJhY2tncm91bmQiOnsiJHJlZiI6Ijc2In0sIklzVmlzaWJsZSI6dHJ1ZSwiV2lkdGgiOjAuMCwiSGVpZ2h0IjowLjAsIkJvcmRlclN0eWxlIjp7IiRpZCI6IjI2MiIsIkxpbmVDb2xvciI6bnVsbCwiTGluZVdlaWdodCI6MC4wLCJMaW5lVHlwZSI6MCwiUGFyZW50U3R5bGUiOm51bGx9LCJQYXJlbnRTdHlsZSI6bnVsbH0sIkRhdGVTdHlsZSI6eyIkaWQiOiIyNjMiLCJGb250U2V0dGluZ3MiOnsiJGlkIjoiMjY0IiwiRm9udFNpemUiOjEyLCJGb250TmFtZSI6IkNhbGlicmkiLCJJc0JvbGQiOmZhbHNlLCJJc0l0YWxpYyI6ZmFsc2UsIklzVW5kZXJsaW5lZCI6ZmFsc2UsIlBhcmVudFN0eWxlIjpudWxsfSwiQXV0b1NpemUiOjAsIkZvcmVncm91bmQiOnsiJHJlZiI6Ijc5In0sIk1heFdpZHRoIjoyMDAuMCwiTWF4SGVpZ2h0IjoiSW5maW5pdHkiLCJTbWFydEZvcmVncm91bmRJc0FjdGl2ZSI6ZmFsc2UsIkhvcml6b250YWxBbGlnbm1lbnQiOjAsIlZlcnRpY2FsQWxpZ25tZW50IjowLCJTbWFydEZvcmVncm91bmQiOm51bGwsIkJhY2tncm91bmRGaWxsVHlwZSI6MCwiTWFyZ2luIjp7IiRyZWYiOiI4MSJ9LCJQYWRkaW5nIjp7IiRyZWYiOiI4MiJ9LCJCYWNrZ3JvdW5kIjp7IiRyZWYiOiI4MyJ9LCJJc1Zpc2libGUiOnRydWUsIldpZHRoIjowLjAsIkhlaWdodCI6MC4wLCJCb3JkZXJTdHlsZSI6eyIkaWQiOiIyNjUiLCJMaW5lQ29sb3IiOm51bGwsIkxpbmVXZWlnaHQiOjAuMCwiTGluZVR5cGUiOjAsIlBhcmVudFN0eWxlIjpudWxsfSwiUGFyZW50U3R5bGUiOm51bGx9LCJEYXRlRm9ybWF0Ijp7IiRpZCI6IjI2NiIsIkZvcm1hdFN0cmluZyI6Ik1NTSB5eXl5IiwiU2VwYXJhdG9yIjoiLyIsIlVzZUludGVybmF0aW9uYWxEYXRlRm9ybWF0IjpmYWxzZSwiRGF0ZUlzVmlzaWJsZSI6dHJ1ZSwiVGltZUlzVmlzaWJsZSI6ZmFsc2UsIkhvdXJEaWdpdHMiOjEsIkFtUG1EZXNpZ25hdG9yIjoyLCJUcmltMDBNaW51dGVzIjpmYWxzZSwiTGFzdEtub3duVmlzaWJpbGl0eVN0YXRlIjp7IiRpZCI6IjI2NyIsIkRhdGVQYXJ0SXNWaXNpYmxlIjp0cnVlLCJUaW1lUGFydElzVmlzaWJsZSI6ZmFsc2V9fSwiSXNWaXNpYmxlIjp0cnVlLCJQYXJlbnRTdHlsZSI6bnVsbH0sIkluZGV4IjoxMiwiUGVyY2VudGFnZUNvbXBsZXRlIjpudWxsLCJQb3NpdGlvbiI6eyJSYXRpbyI6MC4wLCJJc0N1c3RvbSI6ZmFsc2V9LCJEYXRlRm9ybWF0Ijp7IiRyZWYiOiIyNjYifSwiSWQiOiJlOTRjOTQ1NS0yMTgzLTQ4NDAtOTllNy00MmE5OTMxYzkyMGUiLCJJbXBvcnRJZCI6IjA2NTNEREM0LTNGRkEtRTgxMS04NDFCLTM0RjM5QUY1Q0Q1RSIsIlRpdGxlIjoiQ29uZHVjdCBMUyA4IiwiTm90ZSI6bnVsbCwiSHlwZXJsaW5rIjpudWxsLCJJc0NoYW5nZWQiOmZhbHNlLCJJc05ldyI6ZmFsc2V9LHsiJGlkIjoiMjY4IiwiRGF0ZSI6IjIwMTktMTItMTlUMDg6MDA6MDBaIiwiU3R5bGUiOnsiJGlkIjoiMjY5IiwiU2hhcGUiOjEsIkNvbm5lY3Rvck1hcmdpbiI6eyIkcmVmIjoiNTcifSwiQ29ubmVjdG9yU3R5bGUiOnsiJGlkIjoiMjcwIiwiTGluZUNvbG9yIjp7IiRyZWYiOiI1OSJ9LCJMaW5lV2VpZ2h0IjoxLjAsIkxpbmVUeXBlIjowLCJQYXJlbnRTdHlsZSI6bnVsbH0sIklzQmVsb3dUaW1lYmFuZCI6ZmFsc2UsIkhpZGVEYXRlIjpmYWxzZSwiU2hhcGVTaXplIjoxLCJTcGFjaW5nIjoyLjAsIlBhZGRpbmciOnsiJHJlZiI6IjYxIn0sIlNoYXBlU3R5bGUiOnsiJGlkIjoiMjcxIiwiTWFyZ2luIjp7IiRyZWYiOiI2MyJ9LCJQYWRkaW5nIjp7IiRyZWYiOiI2NCJ9LCJCYWNrZ3JvdW5kIjp7IiRpZCI6IjI3MiIsIkNvbG9yIjp7IiRpZCI6IjI3MyIsIkEiOjI1NSwiUiI6MTc4LCJHIjoxNCwiQiI6MTh9fSwiSXNWaXNpYmxlIjp0cnVlLCJXaWR0aCI6MTMuMCwiSGVpZ2h0IjoxMy4wLCJCb3JkZXJTdHlsZSI6eyIkaWQiOiIyNzQiLCJMaW5lQ29sb3IiOnsiJHJlZiI6IjY4In0sIkxpbmVXZWlnaHQiOjAuMCwiTGluZVR5cGUiOjAsIlBhcmVudFN0eWxlIjpudWxsfSwiUGFyZW50U3R5bGUiOm51bGx9LCJUaXRsZVN0eWxlIjp7IiRpZCI6IjI3NSIsIkZvbnRTZXR0aW5ncyI6eyIkaWQiOiIyNzYiLCJGb250U2l6ZSI6MTQsIkZvbnROYW1lIjoiQ2FsaWJyaSIsIklzQm9sZCI6dHJ1ZSwiSXNJdGFsaWMiOmZhbHNlLCJJc1VuZGVybGluZWQiOmZhbHNlLCJQYXJlbnRTdHlsZSI6bnVsbH0sIkF1dG9TaXplIjowLCJGb3JlZ3JvdW5kIjp7IiRpZCI6IjI3NyIsIkNvbG9yIjp7IiRpZCI6IjI3OCIsIkEiOjI1NSwiUiI6MCwiRyI6MCwiQiI6MH19LCJNYXhXaWR0aCI6MjAwLjAsIk1heEhlaWdodCI6IkluZmluaXR5IiwiU21hcnRGb3JlZ3JvdW5kSXNBY3RpdmUiOmZhbHNlLCJIb3Jpem9udGFsQWxpZ25tZW50IjowLCJWZXJ0aWNhbEFsaWdubWVudCI6MCwiU21hcnRGb3JlZ3JvdW5kIjpudWxsLCJCYWNrZ3JvdW5kRmlsbFR5cGUiOjAsIk1hcmdpbiI6eyIkcmVmIjoiNzQifSwiUGFkZGluZyI6eyIkcmVmIjoiNzUifSwiQmFja2dyb3VuZCI6eyIkcmVmIjoiNzYifSwiSXNWaXNpYmxlIjp0cnVlLCJXaWR0aCI6MC4wLCJIZWlnaHQiOjAuMCwiQm9yZGVyU3R5bGUiOnsiJGlkIjoiMjc5IiwiTGluZUNvbG9yIjpudWxsLCJMaW5lV2VpZ2h0IjowLjAsIkxpbmVUeXBlIjowLCJQYXJlbnRTdHlsZSI6bnVsbH0sIlBhcmVudFN0eWxlIjpudWxsfSwiRGF0ZVN0eWxlIjp7IiRpZCI6IjI4MCIsIkZvbnRTZXR0aW5ncyI6eyIkaWQiOiIyODEiLCJGb250U2l6ZSI6MTIsIkZvbnROYW1lIjoiQ2FsaWJyaSIsIklzQm9sZCI6ZmFsc2UsIklzSXRhbGljIjpmYWxzZSwiSXNVbmRlcmxpbmVkIjpmYWxzZSwiUGFyZW50U3R5bGUiOm51bGx9LCJBdXRvU2l6ZSI6MCwiRm9yZWdyb3VuZCI6eyIkcmVmIjoiNzkifSwiTWF4V2lkdGgiOjIwMC4wLCJNYXhIZWlnaHQiOiJJbmZpbml0eSIsIlNtYXJ0Rm9yZWdyb3VuZElzQWN0aXZlIjpmYWxzZSwiSG9yaXpvbnRhbEFsaWdubWVudCI6MCwiVmVydGljYWxBbGlnbm1lbnQiOjAsIlNtYXJ0Rm9yZWdyb3VuZCI6bnVsbCwiQmFja2dyb3VuZEZpbGxUeXBlIjowLCJNYXJnaW4iOnsiJHJlZiI6IjgxIn0sIlBhZGRpbmciOnsiJHJlZiI6IjgyIn0sIkJhY2tncm91bmQiOnsiJHJlZiI6IjgzIn0sIklzVmlzaWJsZSI6dHJ1ZSwiV2lkdGgiOjAuMCwiSGVpZ2h0IjowLjAsIkJvcmRlclN0eWxlIjp7IiRpZCI6IjI4MiIsIkxpbmVDb2xvciI6bnVsbCwiTGluZVdlaWdodCI6MC4wLCJMaW5lVHlwZSI6MCwiUGFyZW50U3R5bGUiOm51bGx9LCJQYXJlbnRTdHlsZSI6bnVsbH0sIkRhdGVGb3JtYXQiOnsiJGlkIjoiMjgzIiwiRm9ybWF0U3RyaW5nIjoiTU1NIHl5eXkiLCJTZXBhcmF0b3IiOiIvIiwiVXNlSW50ZXJuYXRpb25hbERhdGVGb3JtYXQiOmZhbHNlLCJEYXRlSXNWaXNpYmxlIjp0cnVlLCJUaW1lSXNWaXNpYmxlIjpmYWxzZSwiSG91ckRpZ2l0cyI6MSwiQW1QbURlc2lnbmF0b3IiOjIsIlRyaW0wME1pbnV0ZXMiOmZhbHNlLCJMYXN0S25vd25WaXNpYmlsaXR5U3RhdGUiOnsiJGlkIjoiMjg0IiwiRGF0ZVBhcnRJc1Zpc2libGUiOnRydWUsIlRpbWVQYXJ0SXNWaXNpYmxlIjpmYWxzZX19LCJJc1Zpc2libGUiOnRydWUsIlBhcmVudFN0eWxlIjpudWxsfSwiSW5kZXgiOjE0LCJQZXJjZW50YWdlQ29tcGxldGUiOm51bGwsIlBvc2l0aW9uIjp7IlJhdGlvIjowLjAsIklzQ3VzdG9tIjpmYWxzZX0sIkRhdGVGb3JtYXQiOnsiJHJlZiI6IjI4MyJ9LCJJZCI6ImNlMTg0OGEwLTdmNzQtNGM4OC1iYmJmLTc3OGY2MjY3OGZmMyIsIkltcG9ydElkIjoiRjI1MkREQzQtM0ZGQS1FODExLTg0MUItMzRGMzlBRjVDRDVFIiwiVGl0bGUiOiJDb25kdWN0IExTIDkgdG8gcmV2aWV3IGRyYWZ0IFRNIDIiLCJOb3RlIjpudWxsLCJIeXBlcmxpbmsiOm51bGwsIklzQ2hhbmdlZCI6ZmFsc2UsIklzTmV3IjpmYWxzZX0seyIkaWQiOiIyODUiLCJEYXRlIjoiMjAyMC0wMi0yOFQwODowMDowMFoiLCJTdHlsZSI6eyIkaWQiOiIyODYiLCJTaGFwZSI6MSwiQ29ubmVjdG9yTWFyZ2luIjp7IiRyZWYiOiI1NyJ9LCJDb25uZWN0b3JTdHlsZSI6eyIkaWQiOiIyODciLCJMaW5lQ29sb3IiOnsiJHJlZiI6IjU5In0sIkxpbmVXZWlnaHQiOjEuMCwiTGluZVR5cGUiOjAsIlBhcmVudFN0eWxlIjpudWxsfSwiSXNCZWxvd1RpbWViYW5kIjpmYWxzZSwiSGlkZURhdGUiOmZhbHNlLCJTaGFwZVNpemUiOjEsIlNwYWNpbmciOjIuMCwiUGFkZGluZyI6eyIkcmVmIjoiNjEifSwiU2hhcGVTdHlsZSI6eyIkaWQiOiIyODgiLCJNYXJnaW4iOnsiJHJlZiI6IjYzIn0sIlBhZGRpbmciOnsiJHJlZiI6IjY0In0sIkJhY2tncm91bmQiOnsiJGlkIjoiMjg5IiwiQ29sb3IiOnsiJGlkIjoiMjkwIiwiQSI6MjU1LCJSIjoxNzgsIkciOjE0LCJCIjoxOH19LCJJc1Zpc2libGUiOnRydWUsIldpZHRoIjoxMy4wLCJIZWlnaHQiOjEzLjAsIkJvcmRlclN0eWxlIjp7IiRpZCI6IjI5MSIsIkxpbmVDb2xvciI6eyIkcmVmIjoiNjgifSwiTGluZVdlaWdodCI6MC4wLCJMaW5lVHlwZSI6MCwiUGFyZW50U3R5bGUiOm51bGx9LCJQYXJlbnRTdHlsZSI6bnVsbH0sIlRpdGxlU3R5bGUiOnsiJGlkIjoiMjkyIiwiRm9udFNldHRpbmdzIjp7IiRpZCI6IjI5MyIsIkZvbnRTaXplIjoxNCwiRm9udE5hbWUiOiJDYWxpYnJpIiwiSXNCb2xkIjp0cnVlLCJJc0l0YWxpYyI6ZmFsc2UsIklzVW5kZXJsaW5lZCI6ZmFsc2UsIlBhcmVudFN0eWxlIjpudWxsfSwiQXV0b1NpemUiOjAsIkZvcmVncm91bmQiOnsiJGlkIjoiMjk0IiwiQ29sb3IiOnsiJGlkIjoiMjk1IiwiQSI6MjU1LCJSIjowLCJHIjowLCJCIjowfX0sIk1heFdpZHRoIjoyMDAuMCwiTWF4SGVpZ2h0IjoiSW5maW5pdHkiLCJTbWFydEZvcmVncm91bmRJc0FjdGl2ZSI6ZmFsc2UsIkhvcml6b250YWxBbGlnbm1lbnQiOjAsIlZlcnRpY2FsQWxpZ25tZW50IjowLCJTbWFydEZvcmVncm91bmQiOm51bGwsIkJhY2tncm91bmRGaWxsVHlwZSI6MCwiTWFyZ2luIjp7IiRyZWYiOiI3NCJ9LCJQYWRkaW5nIjp7IiRyZWYiOiI3NSJ9LCJCYWNrZ3JvdW5kIjp7IiRyZWYiOiI3NiJ9LCJJc1Zpc2libGUiOnRydWUsIldpZHRoIjowLjAsIkhlaWdodCI6MC4wLCJCb3JkZXJTdHlsZSI6eyIkaWQiOiIyOTYiLCJMaW5lQ29sb3IiOm51bGwsIkxpbmVXZWlnaHQiOjAuMCwiTGluZVR5cGUiOjAsIlBhcmVudFN0eWxlIjpudWxsfSwiUGFyZW50U3R5bGUiOm51bGx9LCJEYXRlU3R5bGUiOnsiJGlkIjoiMjk3IiwiRm9udFNldHRpbmdzIjp7IiRpZCI6IjI5OCIsIkZvbnRTaXplIjoxMiwiRm9udE5hbWUiOiJDYWxpYnJpIiwiSXNCb2xkIjpmYWxzZSwiSXNJdGFsaWMiOmZhbHNlLCJJc1VuZGVybGluZWQiOmZhbHNlLCJQYXJlbnRTdHlsZSI6bnVsbH0sIkF1dG9TaXplIjowLCJGb3JlZ3JvdW5kIjp7IiRyZWYiOiI3OSJ9LCJNYXhXaWR0aCI6MjAwLjAsIk1heEhlaWdodCI6IkluZmluaXR5IiwiU21hcnRGb3JlZ3JvdW5kSXNBY3RpdmUiOmZhbHNlLCJIb3Jpem9udGFsQWxpZ25tZW50IjowLCJWZXJ0aWNhbEFsaWdubWVudCI6MCwiU21hcnRGb3JlZ3JvdW5kIjpudWxsLCJCYWNrZ3JvdW5kRmlsbFR5cGUiOjAsIk1hcmdpbiI6eyIkcmVmIjoiODEifSwiUGFkZGluZyI6eyIkcmVmIjoiODIifSwiQmFja2dyb3VuZCI6eyIkcmVmIjoiODMifSwiSXNWaXNpYmxlIjp0cnVlLCJXaWR0aCI6MC4wLCJIZWlnaHQiOjAuMCwiQm9yZGVyU3R5bGUiOnsiJGlkIjoiMjk5IiwiTGluZUNvbG9yIjpudWxsLCJMaW5lV2VpZ2h0IjowLjAsIkxpbmVUeXBlIjowLCJQYXJlbnRTdHlsZSI6bnVsbH0sIlBhcmVudFN0eWxlIjpudWxsfSwiRGF0ZUZvcm1hdCI6eyIkaWQiOiIzMDAiLCJGb3JtYXRTdHJpbmciOiJNTU0geXl5eSIsIlNlcGFyYXRvciI6Ii8iLCJVc2VJbnRlcm5hdGlvbmFsRGF0ZUZvcm1hdCI6ZmFsc2UsIkRhdGVJc1Zpc2libGUiOnRydWUsIlRpbWVJc1Zpc2libGUiOmZhbHNlLCJIb3VyRGlnaXRzIjoxLCJBbVBtRGVzaWduYXRvciI6MiwiVHJpbTAwTWludXRlcyI6ZmFsc2UsIkxhc3RLbm93blZpc2liaWxpdHlTdGF0ZSI6eyIkaWQiOiIzMDEiLCJEYXRlUGFydElzVmlzaWJsZSI6dHJ1ZSwiVGltZVBhcnRJc1Zpc2libGUiOmZhbHNlfX0sIklzVmlzaWJsZSI6dHJ1ZSwiUGFyZW50U3R5bGUiOm51bGx9LCJJbmRleCI6MTUsIlBlcmNlbnRhZ2VDb21wbGV0ZSI6bnVsbCwiUG9zaXRpb24iOnsiUmF0aW8iOjAuMCwiSXNDdXN0b20iOmZhbHNlfSwiRGF0ZUZvcm1hdCI6eyIkcmVmIjoiMzAwIn0sIklkIjoiMTRjODA2ZWEtMjEyOS00NmEzLWE3MzAtMWY0ZjNjYmE2ZThlIiwiSW1wb3J0SWQiOiIwQTUzRERDNC0zRkZBLUU4MTEtODQxQi0zNEYzOUFGNUNENUUiLCJUaXRsZSI6IlByb2plY3QgQ29tcGxldGUiLCJOb3RlIjpudWxsLCJIeXBlcmxpbmsiOm51bGwsIklzQ2hhbmdlZCI6ZmFsc2UsIklzTmV3IjpmYWxzZX1dLCJUYXNrcyI6W3siJGlkIjoiMzAyIiwiR3JvdXBOYW1lIjpudWxsLCJTdGFydERhdGUiOiIyMDE4LTA5LTE3VDA4OjAwOjAwWiIsIkVuZERhdGUiOiIyMDIwLTAyLTI4VDE3OjAwOjAwWiIsIlBlcmNlbnRhZ2VDb21wbGV0ZSI6bnVsbCwiU3R5bGUiOnsiJGlkIjoiMzAzIiwiU2hhcGUiOjEsIlNoYXBlVGhpY2tuZXNzIjoyLCJEdXJhdGlvbkZvcm1hdCI6MCwiSW5jbHVkZU5vbldvcmtpbmdEYXlzSW5EdXJhdGlvbiI6ZmFsc2UsIlBlcmNlbnRhZ2VDb21wbGV0ZVN0eWxlIjp7IiRpZCI6IjMwNCIsIkZvbnRTZXR0aW5ncyI6eyIkaWQiOiIzMDUiLCJGb250U2l6ZSI6MTAsIkZvbnROYW1lIjoiQ2FsaWJyaSIsIklzQm9sZCI6ZmFsc2UsIklzSXRhbGljIjpmYWxzZSwiSXNVbmRlcmxpbmVkIjpmYWxzZSwiUGFyZW50U3R5bGUiOm51bGx9LCJBdXRvU2l6ZSI6MCwiRm9yZWdyb3VuZCI6eyIkaWQiOiIzMDYiLCJDb2xvciI6eyIkaWQiOiIzMDc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cmVmIjoiOTEifSwiUGFkZGluZyI6eyIkcmVmIjoiOTIifSwiQmFja2dyb3VuZCI6eyIkcmVmIjoiOTMifSwiSXNWaXNpYmxlIjp0cnVlLCJXaWR0aCI6MC4wLCJIZWlnaHQiOjAuMCwiQm9yZGVyU3R5bGUiOnsiJGlkIjoiMzA4IiwiTGluZUNvbG9yIjpudWxsLCJMaW5lV2VpZ2h0IjowLjAsIkxpbmVUeXBlIjowLCJQYXJlbnRTdHlsZSI6bnVsbH0sIlBhcmVudFN0eWxlIjpudWxsfSwiRHVyYXRpb25TdHlsZSI6eyIkaWQiOiIzMDkiLCJGb250U2V0dGluZ3MiOnsiJGlkIjoiMzEwIiwiRm9udFNpemUiOjEwLCJGb250TmFtZSI6IkNhbGlicmkiLCJJc0JvbGQiOmZhbHNlLCJJc0l0YWxpYyI6ZmFsc2UsIklzVW5kZXJsaW5lZCI6ZmFsc2UsIlBhcmVudFN0eWxlIjpudWxsfSwiQXV0b1NpemUiOjAsIkZvcmVncm91bmQiOnsiJGlkIjoiMzExIiwiQ29sb3IiOnsiJHJlZiI6Ijk3In19LCJNYXhXaWR0aCI6MjAwLjAsIk1heEhlaWdodCI6IkluZmluaXR5IiwiU21hcnRGb3JlZ3JvdW5kSXNBY3RpdmUiOmZhbHNlLCJIb3Jpem9udGFsQWxpZ25tZW50IjowLCJWZXJ0aWNhbEFsaWdubWVudCI6MCwiU21hcnRGb3JlZ3JvdW5kIjpudWxsLCJCYWNrZ3JvdW5kRmlsbFR5cGUiOjAsIk1hcmdpbiI6eyIkcmVmIjoiOTgifSwiUGFkZGluZyI6eyIkcmVmIjoiOTkifSwiQmFja2dyb3VuZCI6eyIkcmVmIjoiMTAwIn0sIklzVmlzaWJsZSI6dHJ1ZSwiV2lkdGgiOjAuMCwiSGVpZ2h0IjowLjAsIkJvcmRlclN0eWxlIjp7IiRpZCI6IjMxMiIsIkxpbmVDb2xvciI6bnVsbCwiTGluZVdlaWdodCI6MC4wLCJMaW5lVHlwZSI6MCwiUGFyZW50U3R5bGUiOm51bGx9LCJQYXJlbnRTdHlsZSI6bnVsbH0sIkhvcml6b250YWxDb25uZWN0b3JTdHlsZSI6eyIkaWQiOiIzMTMiLCJMaW5lQ29sb3IiOnsiJHJlZiI6IjEwMiJ9LCJMaW5lV2VpZ2h0IjoxLjAsIkxpbmVUeXBlIjowLCJQYXJlbnRTdHlsZSI6bnVsbH0sIlZlcnRpY2FsQ29ubmVjdG9yU3R5bGUiOnsiJGlkIjoiMzE0IiwiTGluZUNvbG9yIjp7IiRyZWYiOiIxMDUifSwiTGluZVdlaWdodCI6MC4wLCJMaW5lVHlwZSI6MCwiUGFyZW50U3R5bGUiOm51bGx9LCJNYXJnaW4iOm51bGwsIlN0YXJ0RGF0ZVBvc2l0aW9uIjo0LCJFbmREYXRlUG9zaXRpb24iOjQsIkRhdGVJc1Zpc2libGUiOnRydWUsIlRpdGxlUG9zaXRpb24iOjAsIkR1cmF0aW9uUG9zaXRpb24iOjYsIlBlcmNlbnRhZ2VDb21wbGV0ZWRQb3NpdGlvbiI6NiwiU3BhY2luZyI6MTAsIklzQmVsb3dUaW1lYmFuZCI6ZmFsc2UsIlBlcmNlbnRhZ2VDb21wbGV0ZVNoYXBlT3BhY2l0eSI6MzUsIlNoYXBlU3R5bGUiOnsiJGlkIjoiMzE1IiwiTWFyZ2luIjp7IiRyZWYiOiIxMDgifSwiUGFkZGluZyI6eyIkcmVmIjoiMTA5In0sIkJhY2tncm91bmQiOnsiJGlkIjoiMzE2IiwiQ29sb3IiOnsiJGlkIjoiMzE3IiwiQSI6MjU1LCJSIjowLCJHIjoxMTQsIkIiOjE4OH19LCJJc1Zpc2libGUiOnRydWUsIldpZHRoIjowLjAsIkhlaWdodCI6MjIuMCwiQm9yZGVyU3R5bGUiOnsiJGlkIjoiMzE4IiwiTGluZUNvbG9yIjp7IiRyZWYiOiIxMTMifSwiTGluZVdlaWdodCI6MC4wLCJMaW5lVHlwZSI6MCwiUGFyZW50U3R5bGUiOm51bGx9LCJQYXJlbnRTdHlsZSI6bnVsbH0sIlRpdGxlU3R5bGUiOnsiJGlkIjoiMzE5IiwiRm9udFNldHRpbmdzIjp7IiRpZCI6IjMyMCIsIkZvbnRTaXplIjoxNiwiRm9udE5hbWUiOiJDYWxpYnJpIiwiSXNCb2xkIjp0cnVlLCJJc0l0YWxpYyI6ZmFsc2UsIklzVW5kZXJsaW5lZCI6ZmFsc2UsIlBhcmVudFN0eWxlIjpudWxsfSwiQXV0b1NpemUiOjAsIkZvcmVncm91bmQiOnsiJGlkIjoiMzIxIiwiQ29sb3IiOnsiJGlkIjoiMzIyIiwiQSI6MjU1LCJSIjowLCJHIjowLCJCIjowfX0sIk1heFdpZHRoIjo5NjAuMCwiTWF4SGVpZ2h0IjoiSW5maW5pdHkiLCJTbWFydEZvcmVncm91bmRJc0FjdGl2ZSI6ZmFsc2UsIkhvcml6b250YWxBbGlnbm1lbnQiOjAsIlZlcnRpY2FsQWxpZ25tZW50IjowLCJTbWFydEZvcmVncm91bmQiOm51bGwsIkJhY2tncm91bmRGaWxsVHlwZSI6MCwiTWFyZ2luIjp7IiRyZWYiOiIxMTkifSwiUGFkZGluZyI6eyIkcmVmIjoiMTIwIn0sIkJhY2tncm91bmQiOnsiJHJlZiI6IjEyMSJ9LCJJc1Zpc2libGUiOnRydWUsIldpZHRoIjowLjAsIkhlaWdodCI6MC4wLCJCb3JkZXJTdHlsZSI6eyIkaWQiOiIzMjMiLCJMaW5lQ29sb3IiOm51bGwsIkxpbmVXZWlnaHQiOjAuMCwiTGluZVR5cGUiOjAsIlBhcmVudFN0eWxlIjpudWxsfSwiUGFyZW50U3R5bGUiOm51bGx9LCJEYXRlU3R5bGUiOnsiJGlkIjoiMzI0IiwiRm9udFNldHRpbmdzIjp7IiRpZCI6IjMyNSIsIkZvbnRTaXplIjoxMiwiRm9udE5hbWUiOiJDYWxpYnJpIiwiSXNCb2xkIjpmYWxzZSwiSXNJdGFsaWMiOmZhbHNlLCJJc1VuZGVybGluZWQiOmZhbHNlLCJQYXJlbnRTdHlsZSI6bnVsbH0sIkF1dG9TaXplIjoyLCJGb3JlZ3JvdW5kIjp7IiRpZCI6IjMyNiIsIkNvbG9yIjp7IiRpZCI6IjMyNyIsIkEiOjI1NSwiUiI6NjgsIkciOjg0LCJCIjoxMDZ9fSwiTWF4V2lkdGgiOjc1LjU4MDMxNDYzNjIzMDQ2OSwiTWF4SGVpZ2h0IjoiSW5maW5pdHkiLCJTbWFydEZvcmVncm91bmRJc0FjdGl2ZSI6ZmFsc2UsIkhvcml6b250YWxBbGlnbm1lbnQiOjAsIlZlcnRpY2FsQWxpZ25tZW50IjowLCJTbWFydEZvcmVncm91bmQiOm51bGwsIkJhY2tncm91bmRGaWxsVHlwZSI6MCwiTWFyZ2luIjp7IiRyZWYiOiIxMjYifSwiUGFkZGluZyI6eyIkcmVmIjoiMTI3In0sIkJhY2tncm91bmQiOnsiJHJlZiI6IjEyOCJ9LCJJc1Zpc2libGUiOnRydWUsIldpZHRoIjowLjAsIkhlaWdodCI6MC4wLCJCb3JkZXJTdHlsZSI6eyIkaWQiOiIzMjgiLCJMaW5lQ29sb3IiOm51bGwsIkxpbmVXZWlnaHQiOjAuMCwiTGluZVR5cGUiOjAsIlBhcmVudFN0eWxlIjpudWxsfSwiUGFyZW50U3R5bGUiOm51bGx9LCJEYXRlRm9ybWF0Ijp7IiRyZWYiOiIxMjkifSwiSXNWaXNpYmxlIjp0cnVlLCJQYXJlbnRTdHlsZSI6bnVsbH0sIkluZGV4IjoxLCJTbWFydER1cmF0aW9uQWN0aXZhdGVkIjpmYWxzZSwiRGF0ZUZvcm1hdCI6eyIkcmVmIjoiMTI5In0sIklkIjoiNjZmZDlmMmItYzVjMy00MDFjLTgzODMtMjJiZTE2NDliY2FjIiwiSW1wb3J0SWQiOiJGNjUyRERDNC0zRkZBLUU4MTEtODQxQi0zNEYzOUFGNUNENUUiLCJUaXRsZSI6IlRhc2sgMSBQcm9qZWN0IE1hbmFnZW1lbnQgYW5kIE1lZXRpbmdzIiwiTm90ZSI6bnVsbCwiSHlwZXJsaW5rIjpudWxsLCJJc0NoYW5nZWQiOmZhbHNlLCJJc05ldyI6ZmFsc2V9LHsiJGlkIjoiMzI5IiwiR3JvdXBOYW1lIjpudWxsLCJTdGFydERhdGUiOiIyMDE4LTExLTA3VDA4OjAwOjAwWiIsIkVuZERhdGUiOiIyMDIwLTAyLTI4VDA4OjAwOjAwWiIsIlBlcmNlbnRhZ2VDb21wbGV0ZSI6bnVsbCwiU3R5bGUiOnsiJGlkIjoiMzMwIiwiU2hhcGUiOjEsIlNoYXBlVGhpY2tuZXNzIjoyLCJEdXJhdGlvbkZvcm1hdCI6MCwiSW5jbHVkZU5vbldvcmtpbmdEYXlzSW5EdXJhdGlvbiI6ZmFsc2UsIlBlcmNlbnRhZ2VDb21wbGV0ZVN0eWxlIjp7IiRpZCI6IjMzMSIsIkZvbnRTZXR0aW5ncyI6eyIkaWQiOiIzMzIiLCJGb250U2l6ZSI6MTAsIkZvbnROYW1lIjoiQ2FsaWJyaSIsIklzQm9sZCI6ZmFsc2UsIklzSXRhbGljIjpmYWxzZSwiSXNVbmRlcmxpbmVkIjpmYWxzZSwiUGFyZW50U3R5bGUiOm51bGx9LCJBdXRvU2l6ZSI6MCwiRm9yZWdyb3VuZCI6eyIkaWQiOiIzMzMiLCJDb2xvciI6eyIkcmVmIjoiMzA3In19LCJNYXhXaWR0aCI6MjAwLjAsIk1heEhlaWdodCI6IkluZmluaXR5IiwiU21hcnRGb3JlZ3JvdW5kSXNBY3RpdmUiOmZhbHNlLCJIb3Jpem9udGFsQWxpZ25tZW50IjowLCJWZXJ0aWNhbEFsaWdubWVudCI6MCwiU21hcnRGb3JlZ3JvdW5kIjpudWxsLCJCYWNrZ3JvdW5kRmlsbFR5cGUiOjAsIk1hcmdpbiI6eyIkcmVmIjoiOTEifSwiUGFkZGluZyI6eyIkcmVmIjoiOTIifSwiQmFja2dyb3VuZCI6eyIkcmVmIjoiOTMifSwiSXNWaXNpYmxlIjp0cnVlLCJXaWR0aCI6MC4wLCJIZWlnaHQiOjAuMCwiQm9yZGVyU3R5bGUiOnsiJGlkIjoiMzM0IiwiTGluZUNvbG9yIjpudWxsLCJMaW5lV2VpZ2h0IjowLjAsIkxpbmVUeXBlIjowLCJQYXJlbnRTdHlsZSI6bnVsbH0sIlBhcmVudFN0eWxlIjpudWxsfSwiRHVyYXRpb25TdHlsZSI6eyIkaWQiOiIzMzUiLCJGb250U2V0dGluZ3MiOnsiJGlkIjoiMzM2IiwiRm9udFNpemUiOjEwLCJGb250TmFtZSI6IkNhbGlicmkiLCJJc0JvbGQiOmZhbHNlLCJJc0l0YWxpYyI6ZmFsc2UsIklzVW5kZXJsaW5lZCI6ZmFsc2UsIlBhcmVudFN0eWxlIjpudWxsfSwiQXV0b1NpemUiOjAsIkZvcmVncm91bmQiOnsiJGlkIjoiMzM3IiwiQ29sb3IiOnsiJHJlZiI6Ijk3In19LCJNYXhXaWR0aCI6MjAwLjAsIk1heEhlaWdodCI6IkluZmluaXR5IiwiU21hcnRGb3JlZ3JvdW5kSXNBY3RpdmUiOmZhbHNlLCJIb3Jpem9udGFsQWxpZ25tZW50IjowLCJWZXJ0aWNhbEFsaWdubWVudCI6MCwiU21hcnRGb3JlZ3JvdW5kIjpudWxsLCJCYWNrZ3JvdW5kRmlsbFR5cGUiOjAsIk1hcmdpbiI6eyIkcmVmIjoiOTgifSwiUGFkZGluZyI6eyIkcmVmIjoiOTkifSwiQmFja2dyb3VuZCI6eyIkcmVmIjoiMTAwIn0sIklzVmlzaWJsZSI6dHJ1ZSwiV2lkdGgiOjAuMCwiSGVpZ2h0IjowLjAsIkJvcmRlclN0eWxlIjp7IiRpZCI6IjMzOCIsIkxpbmVDb2xvciI6bnVsbCwiTGluZVdlaWdodCI6MC4wLCJMaW5lVHlwZSI6MCwiUGFyZW50U3R5bGUiOm51bGx9LCJQYXJlbnRTdHlsZSI6bnVsbH0sIkhvcml6b250YWxDb25uZWN0b3JTdHlsZSI6eyIkaWQiOiIzMzkiLCJMaW5lQ29sb3IiOnsiJHJlZiI6IjEwMiJ9LCJMaW5lV2VpZ2h0IjoxLjAsIkxpbmVUeXBlIjowLCJQYXJlbnRTdHlsZSI6bnVsbH0sIlZlcnRpY2FsQ29ubmVjdG9yU3R5bGUiOnsiJGlkIjoiMzQwIiwiTGluZUNvbG9yIjp7IiRyZWYiOiIxMDUifSwiTGluZVdlaWdodCI6MC4wLCJMaW5lVHlwZSI6MCwiUGFyZW50U3R5bGUiOm51bGx9LCJNYXJnaW4iOm51bGwsIlN0YXJ0RGF0ZVBvc2l0aW9uIjo0LCJFbmREYXRlUG9zaXRpb24iOjQsIkRhdGVJc1Zpc2libGUiOnRydWUsIlRpdGxlUG9zaXRpb24iOjAsIkR1cmF0aW9uUG9zaXRpb24iOjYsIlBlcmNlbnRhZ2VDb21wbGV0ZWRQb3NpdGlvbiI6NiwiU3BhY2luZyI6MTAsIklzQmVsb3dUaW1lYmFuZCI6ZmFsc2UsIlBlcmNlbnRhZ2VDb21wbGV0ZVNoYXBlT3BhY2l0eSI6MzUsIlNoYXBlU3R5bGUiOnsiJGlkIjoiMzQxIiwiTWFyZ2luIjp7IiRyZWYiOiIxMDgifSwiUGFkZGluZyI6eyIkcmVmIjoiMTA5In0sIkJhY2tncm91bmQiOnsiJGlkIjoiMzQyIiwiQ29sb3IiOnsiJGlkIjoiMzQzIiwiQSI6MjU1LCJSIjoxMTIsIkciOjE3MywiQiI6NzF9fSwiSXNWaXNpYmxlIjp0cnVlLCJXaWR0aCI6MC4wLCJIZWlnaHQiOjIyLjAsIkJvcmRlclN0eWxlIjp7IiRpZCI6IjM0NCIsIkxpbmVDb2xvciI6eyIkcmVmIjoiMTEzIn0sIkxpbmVXZWlnaHQiOjAuMCwiTGluZVR5cGUiOjAsIlBhcmVudFN0eWxlIjpudWxsfSwiUGFyZW50U3R5bGUiOm51bGx9LCJUaXRsZVN0eWxlIjp7IiRpZCI6IjM0NSIsIkZvbnRTZXR0aW5ncyI6eyIkaWQiOiIzNDYiLCJGb250U2l6ZSI6MTYsIkZvbnROYW1lIjoiQ2FsaWJyaSIsIklzQm9sZCI6dHJ1ZSwiSXNJdGFsaWMiOmZhbHNlLCJJc1VuZGVybGluZWQiOmZhbHNlLCJQYXJlbnRTdHlsZSI6bnVsbH0sIkF1dG9TaXplIjowLCJGb3JlZ3JvdW5kIjp7IiRpZCI6IjM0NyIsIkNvbG9yIjp7IiRpZCI6IjM0OCIsIkEiOjI1NSwiUiI6MCwiRyI6MCwiQiI6MH19LCJNYXhXaWR0aCI6MTM5Ni4zNjM2MzYzNjM2MzYzLCJNYXhIZWlnaHQiOiJJbmZpbml0eSIsIlNtYXJ0Rm9yZWdyb3VuZElzQWN0aXZlIjpmYWxzZSwiSG9yaXpvbnRhbEFsaWdubWVudCI6MCwiVmVydGljYWxBbGlnbm1lbnQiOjAsIlNtYXJ0Rm9yZWdyb3VuZCI6bnVsbCwiQmFja2dyb3VuZEZpbGxUeXBlIjowLCJNYXJnaW4iOnsiJHJlZiI6IjExOSJ9LCJQYWRkaW5nIjp7IiRyZWYiOiIxMjAifSwiQmFja2dyb3VuZCI6eyIkcmVmIjoiMTIxIn0sIklzVmlzaWJsZSI6dHJ1ZSwiV2lkdGgiOjAuMCwiSGVpZ2h0IjowLjAsIkJvcmRlclN0eWxlIjp7IiRpZCI6IjM0OSIsIkxpbmVDb2xvciI6bnVsbCwiTGluZVdlaWdodCI6MC4wLCJMaW5lVHlwZSI6MCwiUGFyZW50U3R5bGUiOm51bGx9LCJQYXJlbnRTdHlsZSI6bnVsbH0sIkRhdGVTdHlsZSI6eyIkaWQiOiIzNTAiLCJGb250U2V0dGluZ3MiOnsiJGlkIjoiMzUxIiwiRm9udFNpemUiOjEyLCJGb250TmFtZSI6IkNhbGlicmkiLCJJc0JvbGQiOmZhbHNlLCJJc0l0YWxpYyI6ZmFsc2UsIklzVW5kZXJsaW5lZCI6ZmFsc2UsIlBhcmVudFN0eWxlIjpudWxsfSwiQXV0b1NpemUiOjIsIkZvcmVncm91bmQiOnsiJGlkIjoiMzUyIiwiQ29sb3IiOnsiJGlkIjoiMzUzIiwiQSI6MjU1LCJSIjo2OCwiRyI6ODQsIkIiOjEwNn19LCJNYXhXaWR0aCI6NzUuNTgwMzE0NjM2MjMwNDY5LCJNYXhIZWlnaHQiOiJJbmZpbml0eSIsIlNtYXJ0Rm9yZWdyb3VuZElzQWN0aXZlIjpmYWxzZSwiSG9yaXpvbnRhbEFsaWdubWVudCI6MCwiVmVydGljYWxBbGlnbm1lbnQiOjAsIlNtYXJ0Rm9yZWdyb3VuZCI6bnVsbCwiQmFja2dyb3VuZEZpbGxUeXBlIjowLCJNYXJnaW4iOnsiJHJlZiI6IjEyNiJ9LCJQYWRkaW5nIjp7IiRyZWYiOiIxMjcifSwiQmFja2dyb3VuZCI6eyIkcmVmIjoiMTI4In0sIklzVmlzaWJsZSI6dHJ1ZSwiV2lkdGgiOjAuMCwiSGVpZ2h0IjowLjAsIkJvcmRlclN0eWxlIjp7IiRpZCI6IjM1NCIsIkxpbmVDb2xvciI6bnVsbCwiTGluZVdlaWdodCI6MC4wLCJMaW5lVHlwZSI6MCwiUGFyZW50U3R5bGUiOm51bGx9LCJQYXJlbnRTdHlsZSI6bnVsbH0sIkRhdGVGb3JtYXQiOnsiJHJlZiI6IjEyOSJ9LCJJc1Zpc2libGUiOnRydWUsIlBhcmVudFN0eWxlIjpudWxsfSwiSW5kZXgiOjIsIlNtYXJ0RHVyYXRpb25BY3RpdmF0ZWQiOmZhbHNlLCJEYXRlRm9ybWF0Ijp7IiRyZWYiOiIxMjkifSwiSWQiOiI0ZDA0NTc4Yi04NjkxLTQwYTUtOGQ4ZC1kNTczMDhjY2QwMWEiLCJJbXBvcnRJZCI6IkRBNTJEREM0LTNGRkEtRTgxMS04NDFCLTM0RjM5QUY1Q0Q1RSIsIlRpdGxlIjoiVGFzayAyIERldmVsb3AgU2NvcGUgb2YgT0JNUCBVcGRhdGUiLCJOb3RlIjpudWxsLCJIeXBlcmxpbmsiOm51bGwsIklzQ2hhbmdlZCI6ZmFsc2UsIklzTmV3IjpmYWxzZX0seyIkaWQiOiIzNTUiLCJHcm91cE5hbWUiOm51bGwsIlN0YXJ0RGF0ZSI6IjIwMTktMDMtMThUMDg6MDA6MDBaIiwiRW5kRGF0ZSI6IjIwMTktMDUtMjRUMTc6MDA6MDBaIiwiUGVyY2VudGFnZUNvbXBsZXRlIjpudWxsLCJTdHlsZSI6eyIkaWQiOiIzNTYiLCJTaGFwZSI6MSwiU2hhcGVUaGlja25lc3MiOjIsIkR1cmF0aW9uRm9ybWF0IjowLCJJbmNsdWRlTm9uV29ya2luZ0RheXNJbkR1cmF0aW9uIjpmYWxzZSwiUGVyY2VudGFnZUNvbXBsZXRlU3R5bGUiOnsiJGlkIjoiMzU3IiwiRm9udFNldHRpbmdzIjp7IiRpZCI6IjM1OCIsIkZvbnRTaXplIjoxMCwiRm9udE5hbWUiOiJDYWxpYnJpIiwiSXNCb2xkIjpmYWxzZSwiSXNJdGFsaWMiOmZhbHNlLCJJc1VuZGVybGluZWQiOmZhbHNlLCJQYXJlbnRTdHlsZSI6bnVsbH0sIkF1dG9TaXplIjowLCJGb3JlZ3JvdW5kIjp7IiRpZCI6IjM1OSIsIkNvbG9yIjp7IiRyZWYiOiIzMDcifX0sIk1heFdpZHRoIjoyMDAuMCwiTWF4SGVpZ2h0IjoiSW5maW5pdHkiLCJTbWFydEZvcmVncm91bmRJc0FjdGl2ZSI6ZmFsc2UsIkhvcml6b250YWxBbGlnbm1lbnQiOjAsIlZlcnRpY2FsQWxpZ25tZW50IjowLCJTbWFydEZvcmVncm91bmQiOm51bGwsIkJhY2tncm91bmRGaWxsVHlwZSI6MCwiTWFyZ2luIjp7IiRyZWYiOiI5MSJ9LCJQYWRkaW5nIjp7IiRyZWYiOiI5MiJ9LCJCYWNrZ3JvdW5kIjp7IiRyZWYiOiI5MyJ9LCJJc1Zpc2libGUiOnRydWUsIldpZHRoIjowLjAsIkhlaWdodCI6MC4wLCJCb3JkZXJTdHlsZSI6eyIkaWQiOiIzNjAiLCJMaW5lQ29sb3IiOm51bGwsIkxpbmVXZWlnaHQiOjAuMCwiTGluZVR5cGUiOjAsIlBhcmVudFN0eWxlIjpudWxsfSwiUGFyZW50U3R5bGUiOm51bGx9LCJEdXJhdGlvblN0eWxlIjp7IiRpZCI6IjM2MSIsIkZvbnRTZXR0aW5ncyI6eyIkaWQiOiIzNjIiLCJGb250U2l6ZSI6MTAsIkZvbnROYW1lIjoiQ2FsaWJyaSIsIklzQm9sZCI6ZmFsc2UsIklzSXRhbGljIjpmYWxzZSwiSXNVbmRlcmxpbmVkIjpmYWxzZSwiUGFyZW50U3R5bGUiOm51bGx9LCJBdXRvU2l6ZSI6MCwiRm9yZWdyb3VuZCI6eyIkaWQiOiIzNjMiLCJDb2xvciI6eyIkcmVmIjoiOTcifX0sIk1heFdpZHRoIjoyMDAuMCwiTWF4SGVpZ2h0IjoiSW5maW5pdHkiLCJTbWFydEZvcmVncm91bmRJc0FjdGl2ZSI6ZmFsc2UsIkhvcml6b250YWxBbGlnbm1lbnQiOjAsIlZlcnRpY2FsQWxpZ25tZW50IjowLCJTbWFydEZvcmVncm91bmQiOm51bGwsIkJhY2tncm91bmRGaWxsVHlwZSI6MCwiTWFyZ2luIjp7IiRyZWYiOiI5OCJ9LCJQYWRkaW5nIjp7IiRyZWYiOiI5OSJ9LCJCYWNrZ3JvdW5kIjp7IiRyZWYiOiIxMDAifSwiSXNWaXNpYmxlIjp0cnVlLCJXaWR0aCI6MC4wLCJIZWlnaHQiOjAuMCwiQm9yZGVyU3R5bGUiOnsiJGlkIjoiMzY0IiwiTGluZUNvbG9yIjpudWxsLCJMaW5lV2VpZ2h0IjowLjAsIkxpbmVUeXBlIjowLCJQYXJlbnRTdHlsZSI6bnVsbH0sIlBhcmVudFN0eWxlIjpudWxsfSwiSG9yaXpvbnRhbENvbm5lY3RvclN0eWxlIjp7IiRpZCI6IjM2NSIsIkxpbmVDb2xvciI6eyIkcmVmIjoiMTAyIn0sIkxpbmVXZWlnaHQiOjEuMCwiTGluZVR5cGUiOjAsIlBhcmVudFN0eWxlIjpudWxsfSwiVmVydGljYWxDb25uZWN0b3JTdHlsZSI6eyIkaWQiOiIzNjYiLCJMaW5lQ29sb3IiOnsiJHJlZiI6IjEwNSJ9LCJMaW5lV2VpZ2h0IjowLjAsIkxpbmVUeXBlIjowLCJQYXJlbnRTdHlsZSI6bnVsbH0sIk1hcmdpbiI6bnVsbCwiU3RhcnREYXRlUG9zaXRpb24iOjQsIkVuZERhdGVQb3NpdGlvbiI6NCwiRGF0ZUlzVmlzaWJsZSI6dHJ1ZSwiVGl0bGVQb3NpdGlvbiI6MCwiRHVyYXRpb25Qb3NpdGlvbiI6NiwiUGVyY2VudGFnZUNvbXBsZXRlZFBvc2l0aW9uIjo2LCJTcGFjaW5nIjoxMCwiSXNCZWxvd1RpbWViYW5kIjpmYWxzZSwiUGVyY2VudGFnZUNvbXBsZXRlU2hhcGVPcGFjaXR5IjozNSwiU2hhcGVTdHlsZSI6eyIkaWQiOiIzNjciLCJNYXJnaW4iOnsiJHJlZiI6IjEwOCJ9LCJQYWRkaW5nIjp7IiRyZWYiOiIxMDkifSwiQmFja2dyb3VuZCI6eyIkaWQiOiIzNjgiLCJDb2xvciI6eyIkaWQiOiIzNjkiLCJBIjoyNTUsIlIiOjExMSwiRyI6NDksIkIiOjE1Mn19LCJJc1Zpc2libGUiOnRydWUsIldpZHRoIjowLjAsIkhlaWdodCI6MjIuMCwiQm9yZGVyU3R5bGUiOnsiJGlkIjoiMzcwIiwiTGluZUNvbG9yIjp7IiRyZWYiOiIxMTMifSwiTGluZVdlaWdodCI6MC4wLCJMaW5lVHlwZSI6MCwiUGFyZW50U3R5bGUiOm51bGx9LCJQYXJlbnRTdHlsZSI6bnVsbH0sIlRpdGxlU3R5bGUiOnsiJGlkIjoiMzcxIiwiRm9udFNldHRpbmdzIjp7IiRpZCI6IjM3MiIsIkZvbnRTaXplIjoxNiwiRm9udE5hbWUiOiJDYWxpYnJpIiwiSXNCb2xkIjp0cnVlLCJJc0l0YWxpYyI6ZmFsc2UsIklzVW5kZXJsaW5lZCI6ZmFsc2UsIlBhcmVudFN0eWxlIjpudWxsfSwiQXV0b1NpemUiOjAsIkZvcmVncm91bmQiOnsiJGlkIjoiMzczIiwiQ29sb3IiOnsiJGlkIjoiMzc0IiwiQSI6MjU1LCJSIjowLCJHIjowLCJCIjowfX0sIk1heFdpZHRoIjoxMzk2LjM2MzYzNjM2MzYzNjMsIk1heEhlaWdodCI6IkluZmluaXR5IiwiU21hcnRGb3JlZ3JvdW5kSXNBY3RpdmUiOmZhbHNlLCJIb3Jpem9udGFsQWxpZ25tZW50IjowLCJWZXJ0aWNhbEFsaWdubWVudCI6MCwiU21hcnRGb3JlZ3JvdW5kIjpudWxsLCJCYWNrZ3JvdW5kRmlsbFR5cGUiOjAsIk1hcmdpbiI6eyIkcmVmIjoiMTE5In0sIlBhZGRpbmciOnsiJHJlZiI6IjEyMCJ9LCJCYWNrZ3JvdW5kIjp7IiRyZWYiOiIxMjEifSwiSXNWaXNpYmxlIjp0cnVlLCJXaWR0aCI6MC4wLCJIZWlnaHQiOjAuMCwiQm9yZGVyU3R5bGUiOnsiJGlkIjoiMzc1IiwiTGluZUNvbG9yIjpudWxsLCJMaW5lV2VpZ2h0IjowLjAsIkxpbmVUeXBlIjowLCJQYXJlbnRTdHlsZSI6bnVsbH0sIlBhcmVudFN0eWxlIjpudWxsfSwiRGF0ZVN0eWxlIjp7IiRpZCI6IjM3NiIsIkZvbnRTZXR0aW5ncyI6eyIkaWQiOiIzNzciLCJGb250U2l6ZSI6MTIsIkZvbnROYW1lIjoiQ2FsaWJyaSIsIklzQm9sZCI6ZmFsc2UsIklzSXRhbGljIjpmYWxzZSwiSXNVbmRlcmxpbmVkIjpmYWxzZSwiUGFyZW50U3R5bGUiOm51bGx9LCJBdXRvU2l6ZSI6MCwiRm9yZWdyb3VuZCI6eyIkaWQiOiIzNzgiLCJDb2xvciI6eyIkaWQiOiIzNzk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yZWYiOiIxMjYifSwiUGFkZGluZyI6eyIkcmVmIjoiMTI3In0sIkJhY2tncm91bmQiOnsiJHJlZiI6IjEyOCJ9LCJJc1Zpc2libGUiOnRydWUsIldpZHRoIjowLjAsIkhlaWdodCI6MC4wLCJCb3JkZXJTdHlsZSI6eyIkaWQiOiIzODAiLCJMaW5lQ29sb3IiOm51bGwsIkxpbmVXZWlnaHQiOjAuMCwiTGluZVR5cGUiOjAsIlBhcmVudFN0eWxlIjpudWxsfSwiUGFyZW50U3R5bGUiOm51bGx9LCJEYXRlRm9ybWF0Ijp7IiRyZWYiOiIxMjkifSwiSXNWaXNpYmxlIjp0cnVlLCJQYXJlbnRTdHlsZSI6bnVsbH0sIkluZGV4Ijo2LCJTbWFydER1cmF0aW9uQWN0aXZhdGVkIjpmYWxzZSwiRGF0ZUZvcm1hdCI6eyIkcmVmIjoiMTI5In0sIklkIjoiMTRiOTU0OTEtM2E1Zi00M2I5LWJjZjEtOGI3ZDVhYTU2NmVkIiwiSW1wb3J0SWQiOiJFMTUyRERDNC0zRkZBLUU4MTEtODQxQi0zNEYzOUFGNUNENUUiLCJUaXRsZSI6IlByZXBhcmUgVE0gMSIsIk5vdGUiOm51bGwsIkh5cGVybGluayI6bnVsbCwiSXNDaGFuZ2VkIjpmYWxzZSwiSXNOZXciOmZhbHNlfSx7IiRpZCI6IjM4MSIsIkdyb3VwTmFtZSI6bnVsbCwiU3RhcnREYXRlIjoiMjAxOS0wNS0yN1QwODowMDowMFoiLCJFbmREYXRlIjoiMjAyMC0wMS0yMlQxNzowMDowMFoiLCJQZXJjZW50YWdlQ29tcGxldGUiOm51bGwsIlN0eWxlIjp7IiRpZCI6IjM4MiIsIlNoYXBlIjoxLCJTaGFwZVRoaWNrbmVzcyI6MiwiRHVyYXRpb25Gb3JtYXQiOjAsIkluY2x1ZGVOb25Xb3JraW5nRGF5c0luRHVyYXRpb24iOmZhbHNlLCJQZXJjZW50YWdlQ29tcGxldGVTdHlsZSI6eyIkaWQiOiIzODMiLCJGb250U2V0dGluZ3MiOnsiJGlkIjoiMzg0IiwiRm9udFNpemUiOjEwLCJGb250TmFtZSI6IkNhbGlicmkiLCJJc0JvbGQiOmZhbHNlLCJJc0l0YWxpYyI6ZmFsc2UsIklzVW5kZXJsaW5lZCI6ZmFsc2UsIlBhcmVudFN0eWxlIjpudWxsfSwiQXV0b1NpemUiOjAsIkZvcmVncm91bmQiOnsiJGlkIjoiMzg1IiwiQ29sb3IiOnsiJHJlZiI6IjMwNyJ9fSwiTWF4V2lkdGgiOjIwMC4wLCJNYXhIZWlnaHQiOiJJbmZpbml0eSIsIlNtYXJ0Rm9yZWdyb3VuZElzQWN0aXZlIjpmYWxzZSwiSG9yaXpvbnRhbEFsaWdubWVudCI6MCwiVmVydGljYWxBbGlnbm1lbnQiOjAsIlNtYXJ0Rm9yZWdyb3VuZCI6bnVsbCwiQmFja2dyb3VuZEZpbGxUeXBlIjowLCJNYXJnaW4iOnsiJHJlZiI6IjkxIn0sIlBhZGRpbmciOnsiJHJlZiI6IjkyIn0sIkJhY2tncm91bmQiOnsiJHJlZiI6IjkzIn0sIklzVmlzaWJsZSI6dHJ1ZSwiV2lkdGgiOjAuMCwiSGVpZ2h0IjowLjAsIkJvcmRlclN0eWxlIjp7IiRpZCI6IjM4NiIsIkxpbmVDb2xvciI6bnVsbCwiTGluZVdlaWdodCI6MC4wLCJMaW5lVHlwZSI6MCwiUGFyZW50U3R5bGUiOm51bGx9LCJQYXJlbnRTdHlsZSI6bnVsbH0sIkR1cmF0aW9uU3R5bGUiOnsiJGlkIjoiMzg3IiwiRm9udFNldHRpbmdzIjp7IiRpZCI6IjM4OCIsIkZvbnRTaXplIjoxMCwiRm9udE5hbWUiOiJDYWxpYnJpIiwiSXNCb2xkIjpmYWxzZSwiSXNJdGFsaWMiOmZhbHNlLCJJc1VuZGVybGluZWQiOmZhbHNlLCJQYXJlbnRTdHlsZSI6bnVsbH0sIkF1dG9TaXplIjowLCJGb3JlZ3JvdW5kIjp7IiRpZCI6IjM4OSIsIkNvbG9yIjp7IiRyZWYiOiI5NyJ9fSwiTWF4V2lkdGgiOjIwMC4wLCJNYXhIZWlnaHQiOiJJbmZpbml0eSIsIlNtYXJ0Rm9yZWdyb3VuZElzQWN0aXZlIjpmYWxzZSwiSG9yaXpvbnRhbEFsaWdubWVudCI6MCwiVmVydGljYWxBbGlnbm1lbnQiOjAsIlNtYXJ0Rm9yZWdyb3VuZCI6bnVsbCwiQmFja2dyb3VuZEZpbGxUeXBlIjowLCJNYXJnaW4iOnsiJHJlZiI6Ijk4In0sIlBhZGRpbmciOnsiJHJlZiI6Ijk5In0sIkJhY2tncm91bmQiOnsiJHJlZiI6IjEwMCJ9LCJJc1Zpc2libGUiOnRydWUsIldpZHRoIjowLjAsIkhlaWdodCI6MC4wLCJCb3JkZXJTdHlsZSI6eyIkaWQiOiIzOTAiLCJMaW5lQ29sb3IiOm51bGwsIkxpbmVXZWlnaHQiOjAuMCwiTGluZVR5cGUiOjAsIlBhcmVudFN0eWxlIjpudWxsfSwiUGFyZW50U3R5bGUiOm51bGx9LCJIb3Jpem9udGFsQ29ubmVjdG9yU3R5bGUiOnsiJGlkIjoiMzkxIiwiTGluZUNvbG9yIjp7IiRyZWYiOiIxMDIifSwiTGluZVdlaWdodCI6MS4wLCJMaW5lVHlwZSI6MCwiUGFyZW50U3R5bGUiOm51bGx9LCJWZXJ0aWNhbENvbm5lY3RvclN0eWxlIjp7IiRpZCI6IjM5MiIsIkxpbmVDb2xvciI6eyIkcmVmIjoiMTA1In0sIkxpbmVXZWlnaHQiOjAuMCwiTGluZVR5cGUiOjAsIlBhcmVudFN0eWxlIjpudWxsfSwiTWFyZ2luIjpudWxsLCJTdGFydERhdGVQb3NpdGlvbiI6NCwiRW5kRGF0ZVBvc2l0aW9uIjo0LCJEYXRlSXNWaXNpYmxlIjp0cnVlLCJUaXRsZVBvc2l0aW9uIjowLCJEdXJhdGlvblBvc2l0aW9uIjo2LCJQZXJjZW50YWdlQ29tcGxldGVkUG9zaXRpb24iOjYsIlNwYWNpbmciOjEwLCJJc0JlbG93VGltZWJhbmQiOmZhbHNlLCJQZXJjZW50YWdlQ29tcGxldGVTaGFwZU9wYWNpdHkiOjM1LCJTaGFwZVN0eWxlIjp7IiRpZCI6IjM5MyIsIk1hcmdpbiI6eyIkcmVmIjoiMTA4In0sIlBhZGRpbmciOnsiJHJlZiI6IjEwOSJ9LCJCYWNrZ3JvdW5kIjp7IiRpZCI6IjM5NCIsIkNvbG9yIjp7IiRpZCI6IjM5NSIsIkEiOjI1NSwiUiI6MjU1LCJHIjoxOTIsIkIiOjB9fSwiSXNWaXNpYmxlIjp0cnVlLCJXaWR0aCI6MC4wLCJIZWlnaHQiOjIyLjAsIkJvcmRlclN0eWxlIjp7IiRpZCI6IjM5NiIsIkxpbmVDb2xvciI6eyIkcmVmIjoiMTEzIn0sIkxpbmVXZWlnaHQiOjAuMCwiTGluZVR5cGUiOjAsIlBhcmVudFN0eWxlIjpudWxsfSwiUGFyZW50U3R5bGUiOm51bGx9LCJUaXRsZVN0eWxlIjp7IiRpZCI6IjM5NyIsIkZvbnRTZXR0aW5ncyI6eyIkaWQiOiIzOTgiLCJGb250U2l6ZSI6MTYsIkZvbnROYW1lIjoiQ2FsaWJyaSIsIklzQm9sZCI6dHJ1ZSwiSXNJdGFsaWMiOmZhbHNlLCJJc1VuZGVybGluZWQiOmZhbHNlLCJQYXJlbnRTdHlsZSI6bnVsbH0sIkF1dG9TaXplIjowLCJGb3JlZ3JvdW5kIjp7IiRpZCI6IjM5OSIsIkNvbG9yIjp7IiRpZCI6IjQwMCIsIkEiOjI1NSwiUiI6MCwiRyI6MCwiQiI6MH19LCJNYXhXaWR0aCI6MTM5Ni4zNjM2MzYzNjM2MzYzLCJNYXhIZWlnaHQiOiJJbmZpbml0eSIsIlNtYXJ0Rm9yZWdyb3VuZElzQWN0aXZlIjpmYWxzZSwiSG9yaXpvbnRhbEFsaWdubWVudCI6MCwiVmVydGljYWxBbGlnbm1lbnQiOjAsIlNtYXJ0Rm9yZWdyb3VuZCI6bnVsbCwiQmFja2dyb3VuZEZpbGxUeXBlIjowLCJNYXJnaW4iOnsiJHJlZiI6IjExOSJ9LCJQYWRkaW5nIjp7IiRyZWYiOiIxMjAifSwiQmFja2dyb3VuZCI6eyIkcmVmIjoiMTIxIn0sIklzVmlzaWJsZSI6dHJ1ZSwiV2lkdGgiOjAuMCwiSGVpZ2h0IjowLjAsIkJvcmRlclN0eWxlIjp7IiRpZCI6IjQwMSIsIkxpbmVDb2xvciI6bnVsbCwiTGluZVdlaWdodCI6MC4wLCJMaW5lVHlwZSI6MCwiUGFyZW50U3R5bGUiOm51bGx9LCJQYXJlbnRTdHlsZSI6bnVsbH0sIkRhdGVTdHlsZSI6eyIkaWQiOiI0MDIiLCJGb250U2V0dGluZ3MiOnsiJGlkIjoiNDAzIiwiRm9udFNpemUiOjEyLCJGb250TmFtZSI6IkNhbGlicmkiLCJJc0JvbGQiOmZhbHNlLCJJc0l0YWxpYyI6ZmFsc2UsIklzVW5kZXJsaW5lZCI6ZmFsc2UsIlBhcmVudFN0eWxlIjpudWxsfSwiQXV0b1NpemUiOjAsIkZvcmVncm91bmQiOnsiJGlkIjoiNDA0IiwiQ29sb3IiOnsiJGlkIjoiNDA1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MTI2In0sIlBhZGRpbmciOnsiJHJlZiI6IjEyNyJ9LCJCYWNrZ3JvdW5kIjp7IiRyZWYiOiIxMjgifSwiSXNWaXNpYmxlIjp0cnVlLCJXaWR0aCI6MC4wLCJIZWlnaHQiOjAuMCwiQm9yZGVyU3R5bGUiOnsiJGlkIjoiNDA2IiwiTGluZUNvbG9yIjpudWxsLCJMaW5lV2VpZ2h0IjowLjAsIkxpbmVUeXBlIjowLCJQYXJlbnRTdHlsZSI6bnVsbH0sIlBhcmVudFN0eWxlIjpudWxsfSwiRGF0ZUZvcm1hdCI6eyIkcmVmIjoiMTI5In0sIklzVmlzaWJsZSI6dHJ1ZSwiUGFyZW50U3R5bGUiOm51bGx9LCJJbmRleCI6OCwiU21hcnREdXJhdGlvbkFjdGl2YXRlZCI6ZmFsc2UsIkRhdGVGb3JtYXQiOnsiJHJlZiI6IjEyOSJ9LCJJZCI6IjZkMmM2YWEwLWNkZTUtNGIyOC1hOTBlLTNhNGVjNDg4NzFiYiIsIkltcG9ydElkIjoiRkI1MkREQzQtM0ZGQS1FODExLTg0MUItMzRGMzlBRjVDRDVFIiwiVGl0bGUiOiJUYXNrIDMgRGV2ZWxvcCBPQk1QIEltcGxlbWVudGF0aW9uIFBsYW4iLCJOb3RlIjpudWxsLCJIeXBlcmxpbmsiOm51bGwsIklzQ2hhbmdlZCI6ZmFsc2UsIklzTmV3IjpmYWxzZX0seyIkaWQiOiI0MDciLCJHcm91cE5hbWUiOm51bGwsIlN0YXJ0RGF0ZSI6IjIwMTktMDktMzBUMDg6MDA6MDBaIiwiRW5kRGF0ZSI6IjIwMjAtMDEtMjJUMTc6MDA6MDBaIiwiUGVyY2VudGFnZUNvbXBsZXRlIjpudWxsLCJTdHlsZSI6eyIkaWQiOiI0MDgiLCJTaGFwZSI6MSwiU2hhcGVUaGlja25lc3MiOjIsIkR1cmF0aW9uRm9ybWF0IjowLCJJbmNsdWRlTm9uV29ya2luZ0RheXNJbkR1cmF0aW9uIjpmYWxzZSwiUGVyY2VudGFnZUNvbXBsZXRlU3R5bGUiOnsiJGlkIjoiNDA5IiwiRm9udFNldHRpbmdzIjp7IiRpZCI6IjQxMCIsIkZvbnRTaXplIjoxMCwiRm9udE5hbWUiOiJDYWxpYnJpIiwiSXNCb2xkIjpmYWxzZSwiSXNJdGFsaWMiOmZhbHNlLCJJc1VuZGVybGluZWQiOmZhbHNlLCJQYXJlbnRTdHlsZSI6bnVsbH0sIkF1dG9TaXplIjowLCJGb3JlZ3JvdW5kIjp7IiRpZCI6IjQxMSIsIkNvbG9yIjp7IiRyZWYiOiIzMDcifX0sIk1heFdpZHRoIjoyMDAuMCwiTWF4SGVpZ2h0IjoiSW5maW5pdHkiLCJTbWFydEZvcmVncm91bmRJc0FjdGl2ZSI6ZmFsc2UsIkhvcml6b250YWxBbGlnbm1lbnQiOjAsIlZlcnRpY2FsQWxpZ25tZW50IjowLCJTbWFydEZvcmVncm91bmQiOm51bGwsIkJhY2tncm91bmRGaWxsVHlwZSI6MCwiTWFyZ2luIjp7IiRyZWYiOiI5MSJ9LCJQYWRkaW5nIjp7IiRyZWYiOiI5MiJ9LCJCYWNrZ3JvdW5kIjp7IiRyZWYiOiI5MyJ9LCJJc1Zpc2libGUiOnRydWUsIldpZHRoIjowLjAsIkhlaWdodCI6MC4wLCJCb3JkZXJTdHlsZSI6eyIkaWQiOiI0MTIiLCJMaW5lQ29sb3IiOm51bGwsIkxpbmVXZWlnaHQiOjAuMCwiTGluZVR5cGUiOjAsIlBhcmVudFN0eWxlIjpudWxsfSwiUGFyZW50U3R5bGUiOm51bGx9LCJEdXJhdGlvblN0eWxlIjp7IiRpZCI6IjQxMyIsIkZvbnRTZXR0aW5ncyI6eyIkaWQiOiI0MTQiLCJGb250U2l6ZSI6MTAsIkZvbnROYW1lIjoiQ2FsaWJyaSIsIklzQm9sZCI6ZmFsc2UsIklzSXRhbGljIjpmYWxzZSwiSXNVbmRlcmxpbmVkIjpmYWxzZSwiUGFyZW50U3R5bGUiOm51bGx9LCJBdXRvU2l6ZSI6MCwiRm9yZWdyb3VuZCI6eyIkaWQiOiI0MTUiLCJDb2xvciI6eyIkcmVmIjoiOTcifX0sIk1heFdpZHRoIjoyMDAuMCwiTWF4SGVpZ2h0IjoiSW5maW5pdHkiLCJTbWFydEZvcmVncm91bmRJc0FjdGl2ZSI6ZmFsc2UsIkhvcml6b250YWxBbGlnbm1lbnQiOjAsIlZlcnRpY2FsQWxpZ25tZW50IjowLCJTbWFydEZvcmVncm91bmQiOm51bGwsIkJhY2tncm91bmRGaWxsVHlwZSI6MCwiTWFyZ2luIjp7IiRyZWYiOiI5OCJ9LCJQYWRkaW5nIjp7IiRyZWYiOiI5OSJ9LCJCYWNrZ3JvdW5kIjp7IiRyZWYiOiIxMDAifSwiSXNWaXNpYmxlIjp0cnVlLCJXaWR0aCI6MC4wLCJIZWlnaHQiOjAuMCwiQm9yZGVyU3R5bGUiOnsiJGlkIjoiNDE2IiwiTGluZUNvbG9yIjpudWxsLCJMaW5lV2VpZ2h0IjowLjAsIkxpbmVUeXBlIjowLCJQYXJlbnRTdHlsZSI6bnVsbH0sIlBhcmVudFN0eWxlIjpudWxsfSwiSG9yaXpvbnRhbENvbm5lY3RvclN0eWxlIjp7IiRpZCI6IjQxNyIsIkxpbmVDb2xvciI6eyIkcmVmIjoiMTAyIn0sIkxpbmVXZWlnaHQiOjEuMCwiTGluZVR5cGUiOjAsIlBhcmVudFN0eWxlIjpudWxsfSwiVmVydGljYWxDb25uZWN0b3JTdHlsZSI6eyIkaWQiOiI0MTgiLCJMaW5lQ29sb3IiOnsiJHJlZiI6IjEwNSJ9LCJMaW5lV2VpZ2h0IjowLjAsIkxpbmVUeXBlIjowLCJQYXJlbnRTdHlsZSI6bnVsbH0sIk1hcmdpbiI6bnVsbCwiU3RhcnREYXRlUG9zaXRpb24iOjQsIkVuZERhdGVQb3NpdGlvbiI6NCwiRGF0ZUlzVmlzaWJsZSI6dHJ1ZSwiVGl0bGVQb3NpdGlvbiI6MCwiRHVyYXRpb25Qb3NpdGlvbiI6NiwiUGVyY2VudGFnZUNvbXBsZXRlZFBvc2l0aW9uIjo2LCJTcGFjaW5nIjoxMCwiSXNCZWxvd1RpbWViYW5kIjpmYWxzZSwiUGVyY2VudGFnZUNvbXBsZXRlU2hhcGVPcGFjaXR5IjozNSwiU2hhcGVTdHlsZSI6eyIkaWQiOiI0MTkiLCJNYXJnaW4iOnsiJHJlZiI6IjEwOCJ9LCJQYWRkaW5nIjp7IiRyZWYiOiIxMDkifSwiQmFja2dyb3VuZCI6eyIkaWQiOiI0MjAiLCJDb2xvciI6eyIkaWQiOiI0MjEiLCJBIjoyNTUsIlIiOjIzNywiRyI6MTI1LCJCIjo0OX19LCJJc1Zpc2libGUiOnRydWUsIldpZHRoIjowLjAsIkhlaWdodCI6MjIuMCwiQm9yZGVyU3R5bGUiOnsiJGlkIjoiNDIyIiwiTGluZUNvbG9yIjp7IiRyZWYiOiIxMTMifSwiTGluZVdlaWdodCI6MC4wLCJMaW5lVHlwZSI6MCwiUGFyZW50U3R5bGUiOm51bGx9LCJQYXJlbnRTdHlsZSI6bnVsbH0sIlRpdGxlU3R5bGUiOnsiJGlkIjoiNDIzIiwiRm9udFNldHRpbmdzIjp7IiRpZCI6IjQyNCIsIkZvbnRTaXplIjoxNiwiRm9udE5hbWUiOiJDYWxpYnJpIiwiSXNCb2xkIjp0cnVlLCJJc0l0YWxpYyI6ZmFsc2UsIklzVW5kZXJsaW5lZCI6ZmFsc2UsIlBhcmVudFN0eWxlIjpudWxsfSwiQXV0b1NpemUiOjAsIkZvcmVncm91bmQiOnsiJGlkIjoiNDI1IiwiQ29sb3IiOnsiJGlkIjoiNDI2IiwiQSI6MjU1LCJSIjowLCJHIjowLCJCIjowfX0sIk1heFdpZHRoIjoxMzk2LjM2MzYzNjM2MzYzNjMsIk1heEhlaWdodCI6IkluZmluaXR5IiwiU21hcnRGb3JlZ3JvdW5kSXNBY3RpdmUiOmZhbHNlLCJIb3Jpem9udGFsQWxpZ25tZW50IjowLCJWZXJ0aWNhbEFsaWdubWVudCI6MCwiU21hcnRGb3JlZ3JvdW5kIjpudWxsLCJCYWNrZ3JvdW5kRmlsbFR5cGUiOjAsIk1hcmdpbiI6eyIkcmVmIjoiMTE5In0sIlBhZGRpbmciOnsiJHJlZiI6IjEyMCJ9LCJCYWNrZ3JvdW5kIjp7IiRyZWYiOiIxMjEifSwiSXNWaXNpYmxlIjp0cnVlLCJXaWR0aCI6MC4wLCJIZWlnaHQiOjAuMCwiQm9yZGVyU3R5bGUiOnsiJGlkIjoiNDI3IiwiTGluZUNvbG9yIjpudWxsLCJMaW5lV2VpZ2h0IjowLjAsIkxpbmVUeXBlIjowLCJQYXJlbnRTdHlsZSI6bnVsbH0sIlBhcmVudFN0eWxlIjpudWxsfSwiRGF0ZVN0eWxlIjp7IiRpZCI6IjQyOCIsIkZvbnRTZXR0aW5ncyI6eyIkaWQiOiI0MjkiLCJGb250U2l6ZSI6MTIsIkZvbnROYW1lIjoiQ2FsaWJyaSIsIklzQm9sZCI6ZmFsc2UsIklzSXRhbGljIjpmYWxzZSwiSXNVbmRlcmxpbmVkIjpmYWxzZSwiUGFyZW50U3R5bGUiOm51bGx9LCJBdXRvU2l6ZSI6MCwiRm9yZWdyb3VuZCI6eyIkaWQiOiI0MzAiLCJDb2xvciI6eyIkaWQiOiI0MzE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yZWYiOiIxMjYifSwiUGFkZGluZyI6eyIkcmVmIjoiMTI3In0sIkJhY2tncm91bmQiOnsiJHJlZiI6IjEyOCJ9LCJJc1Zpc2libGUiOnRydWUsIldpZHRoIjowLjAsIkhlaWdodCI6MC4wLCJCb3JkZXJTdHlsZSI6eyIkaWQiOiI0MzIiLCJMaW5lQ29sb3IiOm51bGwsIkxpbmVXZWlnaHQiOjAuMCwiTGluZVR5cGUiOjAsIlBhcmVudFN0eWxlIjpudWxsfSwiUGFyZW50U3R5bGUiOm51bGx9LCJEYXRlRm9ybWF0Ijp7IiRyZWYiOiIxMjkifSwiSXNWaXNpYmxlIjp0cnVlLCJQYXJlbnRTdHlsZSI6bnVsbH0sIkluZGV4IjoxMywiU21hcnREdXJhdGlvbkFjdGl2YXRlZCI6ZmFsc2UsIkRhdGVGb3JtYXQiOnsiJHJlZiI6IjEyOSJ9LCJJZCI6IjE3OWQ5YjYwLTUwOGItNDM2NC1hNjdmLWY4ZDk3ODFmZTIzOCIsIkltcG9ydElkIjoiRUU1MkREQzQtM0ZGQS1FODExLTg0MUItMzRGMzlBRjVDRDVFIiwiVGl0bGUiOiJQcmVwYXJlIFRNIDIiLCJOb3RlIjpudWxsLCJIeXBlcmxpbmsiOm51bGwsIklzQ2hhbmdlZCI6ZmFsc2UsIklzTmV3IjpmYWxzZX1dLCJNc1Byb2plY3RJdGVtc1RyZWUiOnsiJGlkIjoiNDMzIiwiUm9vdCI6eyJJbXBvcnRJZCI6bnVsbCwiSXNJbXBvcnRlZCI6ZmFsc2UsIkNoaWxkcmVuIjpbeyIkaWQiOiI0MzQiLCJJbXBvcnRJZCI6ImY1NTJkZGM0LTNmZmEtZTgxMS04NDFiLTM0ZjM5YWY1Y2Q1ZSIsIklzSW1wb3J0ZWQiOmZhbHNlLCJDaGlsZHJlbiI6W119LHsiJGlkIjoiNDM1IiwiSW1wb3J0SWQiOiJmNjUyZGRjNC0zZmZhLWU4MTEtODQxYi0zNGYzOWFmNWNkNWUiLCJJc0ltcG9ydGVkIjpmYWxzZSwiQ2hpbGRyZW4iOlt7IiRpZCI6IjQzNiIsIkltcG9ydElkIjoiZjc1MmRkYzQtM2ZmYS1lODExLTg0MWItMzRmMzlhZjVjZDVlIiwiSXNJbXBvcnRlZCI6ZmFsc2UsIkNoaWxkcmVuIjpbXX0seyIkaWQiOiI0MzciLCJJbXBvcnRJZCI6ImQ4NTJkZGM0LTNmZmEtZTgxMS04NDFiLTM0ZjM5YWY1Y2Q1ZSIsIklzSW1wb3J0ZWQiOmZhbHNlLCJDaGlsZHJlbiI6W119LHsiJGlkIjoiNDM4IiwiSW1wb3J0SWQiOiJkOTUyZGRjNC0zZmZhLWU4MTEtODQxYi0zNGYzOWFmNWNkNWUiLCJJc0ltcG9ydGVkIjpmYWxzZSwiQ2hpbGRyZW4iOlt7IiRpZCI6IjQzOSIsIkltcG9ydElkIjoiZmY1MmRkYzQtM2ZmYS1lODExLTg0MWItMzRmMzlhZjVjZDVlIiwiSXNJbXBvcnRlZCI6ZmFsc2UsIkNoaWxkcmVuIjpbXX0seyIkaWQiOiI0NDAiLCJJbXBvcnRJZCI6IjAzNTNkZGM0LTNmZmEtZTgxMS04NDFiLTM0ZjM5YWY1Y2Q1ZSIsIklzSW1wb3J0ZWQiOmZhbHNlLCJDaGlsZHJlbiI6W119LHsiJGlkIjoiNDQxIiwiSW1wb3J0SWQiOiIwMDUzZGRjNC0zZmZhLWU4MTEtODQxYi0zNGYzOWFmNWNkNWUiLCJJc0ltcG9ydGVkIjpmYWxzZSwiQ2hpbGRyZW4iOltdfSx7IiRpZCI6IjQ0MiIsIkltcG9ydElkIjoiMDI1M2RkYzQtM2ZmYS1lODExLTg0MWItMzRmMzlhZjVjZDVlIiwiSXNJbXBvcnRlZCI6ZmFsc2UsIkNoaWxkcmVuIjpbXX0seyIkaWQiOiI0NDMiLCJJbXBvcnRJZCI6IjAxNTNkZGM0LTNmZmEtZTgxMS04NDFiLTM0ZjM5YWY1Y2Q1ZSIsIklzSW1wb3J0ZWQiOmZhbHNlLCJDaGlsZHJlbiI6W119LHsiJGlkIjoiNDQ0IiwiSW1wb3J0SWQiOiJmZTUyZGRjNC0zZmZhLWU4MTEtODQxYi0zNGYzOWFmNWNkNWUiLCJJc0ltcG9ydGVkIjpmYWxzZSwiQ2hpbGRyZW4iOltdfSx7IiRpZCI6IjQ0NSIsIkltcG9ydElkIjoiMDk1M2RkYzQtM2ZmYS1lODExLTg0MWItMzRmMzlhZjVjZDVlIiwiSXNJbXBvcnRlZCI6ZmFsc2UsIkNoaWxkcmVuIjpbXX1dfV19LHsiJGlkIjoiNDQ2IiwiSW1wb3J0SWQiOiJkYTUyZGRjNC0zZmZhLWU4MTEtODQxYi0zNGYzOWFmNWNkNWUiLCJJc0ltcG9ydGVkIjpmYWxzZSwiQ2hpbGRyZW4iOlt7IiRpZCI6IjQ0NyIsIkltcG9ydElkIjoiZGI1MmRkYzQtM2ZmYS1lODExLTg0MWItMzRmMzlhZjVjZDVlIiwiSXNJbXBvcnRlZCI6ZmFsc2UsIkNoaWxkcmVuIjpbeyIkaWQiOiI0NDgiLCJJbXBvcnRJZCI6ImRkNTJkZGM0LTNmZmEtZTgxMS04NDFiLTM0ZjM5YWY1Y2Q1ZSIsIklzSW1wb3J0ZWQiOmZhbHNlLCJDaGlsZHJlbiI6W119LHsiJGlkIjoiNDQ5IiwiSW1wb3J0SWQiOiJkZTUyZGRjNC0zZmZhLWU4MTEtODQxYi0zNGYzOWFmNWNkNWUiLCJJc0ltcG9ydGVkIjpmYWxzZSwiQ2hpbGRyZW4iOltdfSx7IiRpZCI6IjQ1MCIsIkltcG9ydElkIjoiZGY1MmRkYzQtM2ZmYS1lODExLTg0MWItMzRmMzlhZjVjZDVlIiwiSXNJbXBvcnRlZCI6ZmFsc2UsIkNoaWxkcmVuIjpbXX0seyIkaWQiOiI0NTEiLCJJbXBvcnRJZCI6ImUwNTJkZGM0LTNmZmEtZTgxMS04NDFiLTM0ZjM5YWY1Y2Q1ZSIsIklzSW1wb3J0ZWQiOmZhbHNlLCJDaGlsZHJlbiI6W119LHsiJGlkIjoiNDUyIiwiSW1wb3J0SWQiOiIwNzUzZGRjNC0zZmZhLWU4MTEtODQxYi0zNGYzOWFmNWNkNWUiLCJJc0ltcG9ydGVkIjpmYWxzZSwiQ2hpbGRyZW4iOltdfSx7IiRpZCI6IjQ1MyIsIkltcG9ydElkIjoiMDg1M2RkYzQtM2ZmYS1lODExLTg0MWItMzRmMzlhZjVjZDVlIiwiSXNJbXBvcnRlZCI6ZmFsc2UsIkNoaWxkcmVuIjpbXX0seyIkaWQiOiI0NTQiLCJJbXBvcnRJZCI6ImRjNTJkZGM0LTNmZmEtZTgxMS04NDFiLTM0ZjM5YWY1Y2Q1ZSIsIklzSW1wb3J0ZWQiOmZhbHNlLCJDaGlsZHJlbiI6W119LHsiJGlkIjoiNDU1IiwiSW1wb3J0SWQiOiJmODUyZGRjNC0zZmZhLWU4MTEtODQxYi0zNGYzOWFmNWNkNWUiLCJJc0ltcG9ydGVkIjpmYWxzZSwiQ2hpbGRyZW4iOltdfV19LHsiJGlkIjoiNDU2IiwiSW1wb3J0SWQiOiJlMTUyZGRjNC0zZmZhLWU4MTEtODQxYi0zNGYzOWFmNWNkNWUiLCJJc0ltcG9ydGVkIjpmYWxzZSwiQ2hpbGRyZW4iOlt7IiRpZCI6IjQ1NyIsIkltcG9ydElkIjoiZTI1MmRkYzQtM2ZmYS1lODExLTg0MWItMzRmMzlhZjVjZDVlIiwiSXNJbXBvcnRlZCI6ZmFsc2UsIkNoaWxkcmVuIjpbXX0seyIkaWQiOiI0NTgiLCJJbXBvcnRJZCI6ImUzNTJkZGM0LTNmZmEtZTgxMS04NDFiLTM0ZjM5YWY1Y2Q1ZSIsIklzSW1wb3J0ZWQiOmZhbHNlLCJDaGlsZHJlbiI6W119LHsiJGlkIjoiNDU5IiwiSW1wb3J0SWQiOiJlNDUyZGRjNC0zZmZhLWU4MTEtODQxYi0zNGYzOWFmNWNkNWUiLCJJc0ltcG9ydGVkIjpmYWxzZSwiQ2hpbGRyZW4iOltdfSx7IiRpZCI6IjQ2MCIsIkltcG9ydElkIjoiMDQ1M2RkYzQtM2ZmYS1lODExLTg0MWItMzRmMzlhZjVjZDVlIiwiSXNJbXBvcnRlZCI6ZmFsc2UsIkNoaWxkcmVuIjpbXX0seyIkaWQiOiI0NjEiLCJJbXBvcnRJZCI6ImU1NTJkZGM0LTNmZmEtZTgxMS04NDFiLTM0ZjM5YWY1Y2Q1ZSIsIklzSW1wb3J0ZWQiOmZhbHNlLCJDaGlsZHJlbiI6W119LHsiJGlkIjoiNDYyIiwiSW1wb3J0SWQiOiJlNjUyZGRjNC0zZmZhLWU4MTEtODQxYi0zNGYzOWFmNWNkNWUiLCJJc0ltcG9ydGVkIjpmYWxzZSwiQ2hpbGRyZW4iOltdfSx7IiRpZCI6IjQ2MyIsIkltcG9ydElkIjoiZTc1MmRkYzQtM2ZmYS1lODExLTg0MWItMzRmMzlhZjVjZDVlIiwiSXNJbXBvcnRlZCI6ZmFsc2UsIkNoaWxkcmVuIjpbXX0seyIkaWQiOiI0NjQiLCJJbXBvcnRJZCI6ImZhNTJkZGM0LTNmZmEtZTgxMS04NDFiLTM0ZjM5YWY1Y2Q1ZSIsIklzSW1wb3J0ZWQiOmZhbHNlLCJDaGlsZHJlbiI6W119XX0seyIkaWQiOiI0NjUiLCJJbXBvcnRJZCI6ImZiNTJkZGM0LTNmZmEtZTgxMS04NDFiLTM0ZjM5YWY1Y2Q1ZSIsIklzSW1wb3J0ZWQiOmZhbHNlLCJDaGlsZHJlbiI6W3siJGlkIjoiNDY2IiwiSW1wb3J0SWQiOiJlODUyZGRjNC0zZmZhLWU4MTEtODQxYi0zNGYzOWFmNWNkNWUiLCJJc0ltcG9ydGVkIjpmYWxzZSwiQ2hpbGRyZW4iOlt7IiRpZCI6IjQ2NyIsIkltcG9ydElkIjoiZTk1MmRkYzQtM2ZmYS1lODExLTg0MWItMzRmMzlhZjVjZDVlIiwiSXNJbXBvcnRlZCI6ZmFsc2UsIkNoaWxkcmVuIjpbXX0seyIkaWQiOiI0NjgiLCJJbXBvcnRJZCI6ImVhNTJkZGM0LTNmZmEtZTgxMS04NDFiLTM0ZjM5YWY1Y2Q1ZSIsIklzSW1wb3J0ZWQiOmZhbHNlLCJDaGlsZHJlbiI6W119LHsiJGlkIjoiNDY5IiwiSW1wb3J0SWQiOiJlYjUyZGRjNC0zZmZhLWU4MTEtODQxYi0zNGYzOWFmNWNkNWUiLCJJc0ltcG9ydGVkIjpmYWxzZSwiQ2hpbGRyZW4iOltdfSx7IiRpZCI6IjQ3MCIsIkltcG9ydElkIjoiZWM1MmRkYzQtM2ZmYS1lODExLTg0MWItMzRmMzlhZjVjZDVlIiwiSXNJbXBvcnRlZCI6ZmFsc2UsIkNoaWxkcmVuIjpbXX0seyIkaWQiOiI0NzEiLCJJbXBvcnRJZCI6ImZjNTJkZGM0LTNmZmEtZTgxMS04NDFiLTM0ZjM5YWY1Y2Q1ZSIsIklzSW1wb3J0ZWQiOmZhbHNlLCJDaGlsZHJlbiI6W119LHsiJGlkIjoiNDcyIiwiSW1wb3J0SWQiOiJmZDUyZGRjNC0zZmZhLWU4MTEtODQxYi0zNGYzOWFmNWNkNWUiLCJJc0ltcG9ydGVkIjpmYWxzZSwiQ2hpbGRyZW4iOltdfSx7IiRpZCI6IjQ3MyIsIkltcG9ydElkIjoiMDU1M2RkYzQtM2ZmYS1lODExLTg0MWItMzRmMzlhZjVjZDVlIiwiSXNJbXBvcnRlZCI6ZmFsc2UsIkNoaWxkcmVuIjpbXX0seyIkaWQiOiI0NzQiLCJJbXBvcnRJZCI6IjA2NTNkZGM0LTNmZmEtZTgxMS04NDFiLTM0ZjM5YWY1Y2Q1ZSIsIklzSW1wb3J0ZWQiOmZhbHNlLCJDaGlsZHJlbiI6W119LHsiJGlkIjoiNDc1IiwiSW1wb3J0SWQiOiJlZDUyZGRjNC0zZmZhLWU4MTEtODQxYi0zNGYzOWFmNWNkNWUiLCJJc0ltcG9ydGVkIjpmYWxzZSwiQ2hpbGRyZW4iOltdfSx7IiRpZCI6IjQ3NiIsIkltcG9ydElkIjoiZjk1MmRkYzQtM2ZmYS1lODExLTg0MWItMzRmMzlhZjVjZDVlIiwiSXNJbXBvcnRlZCI6ZmFsc2UsIkNoaWxkcmVuIjpbXX1dfSx7IiRpZCI6IjQ3NyIsIkltcG9ydElkIjoiZWU1MmRkYzQtM2ZmYS1lODExLTg0MWItMzRmMzlhZjVjZDVlIiwiSXNJbXBvcnRlZCI6ZmFsc2UsIkNoaWxkcmVuIjpbeyIkaWQiOiI0NzgiLCJJbXBvcnRJZCI6ImVmNTJkZGM0LTNmZmEtZTgxMS04NDFiLTM0ZjM5YWY1Y2Q1ZSIsIklzSW1wb3J0ZWQiOmZhbHNlLCJDaGlsZHJlbiI6W119LHsiJGlkIjoiNDc5IiwiSW1wb3J0SWQiOiJmMDUyZGRjNC0zZmZhLWU4MTEtODQxYi0zNGYzOWFmNWNkNWUiLCJJc0ltcG9ydGVkIjpmYWxzZSwiQ2hpbGRyZW4iOltdfSx7IiRpZCI6IjQ4MCIsIkltcG9ydElkIjoiZjE1MmRkYzQtM2ZmYS1lODExLTg0MWItMzRmMzlhZjVjZDVlIiwiSXNJbXBvcnRlZCI6ZmFsc2UsIkNoaWxkcmVuIjpbXX0seyIkaWQiOiI0ODEiLCJJbXBvcnRJZCI6IjBiNTNkZGM0LTNmZmEtZTgxMS04NDFiLTM0ZjM5YWY1Y2Q1ZSIsIklzSW1wb3J0ZWQiOmZhbHNlLCJDaGlsZHJlbiI6W119LHsiJGlkIjoiNDgyIiwiSW1wb3J0SWQiOiJmMjUyZGRjNC0zZmZhLWU4MTEtODQxYi0zNGYzOWFmNWNkNWUiLCJJc0ltcG9ydGVkIjpmYWxzZSwiQ2hpbGRyZW4iOltdfSx7IiRpZCI6IjQ4MyIsIkltcG9ydElkIjoiZjM1MmRkYzQtM2ZmYS1lODExLTg0MWItMzRmMzlhZjVjZDVlIiwiSXNJbXBvcnRlZCI6ZmFsc2UsIkNoaWxkcmVuIjpbXX0seyIkaWQiOiI0ODQiLCJJbXBvcnRJZCI6ImY0NTJkZGM0LTNmZmEtZTgxMS04NDFiLTM0ZjM5YWY1Y2Q1ZSIsIklzSW1wb3J0ZWQiOmZhbHNlLCJDaGlsZHJlbiI6W119XX1dfSx7IiRpZCI6IjQ4NSIsIkltcG9ydElkIjoiMGE1M2RkYzQtM2ZmYS1lODExLTg0MWItMzRmMzlhZjVjZDVlIiwiSXNJbXBvcnRlZCI6ZmFsc2UsIkNoaWxkcmVuIjpbXX1dfV19fSwiTWV0YWRhdGEiOnsiJGlkIjoiNDg2IiwiUmVjZW50Q29sb3JzQ29sbGVjdGlvbiI6IltdIn0sIlNldHRpbmdzIjp7IiRpZCI6IjQ4NyIsIkltcGFPcHRpb25zIjp7IiRpZCI6IjQ4OCIsIkxlZnRUb1JpZ2h0IjpmYWxzZSwiUGF5bG9hZE9wdGlvbnMiOjJ9LCJVc2VDb21wcmVzc2lvbiI6ZmFsc2UsIkNvbXByZXNpb25QZXJjZW50YWdlIjo1MC4wLCJJbmFjdGl2ZUludGVydmFsV2lkdGhUaHJlc2hvbGQiOjMwLjAsIkluYWN0aXZlSW50ZXJ2YWxXaWR0aCI6MS4wLCJTcGxpdFRhc2tzIjpmYWxzZSwiVXNlQ2x1c3RlciI6ZmFsc2UsIkVwc2lsb24iOjAuMCwiTWluUG9pbnRzVG9Gb3JtQUNsdXN0ZXIiOjIsIkdlbmVyYXRlSW52aXNpYmxlU2hhcGVzIjpmYWxzZSwiU21hcnRUaW1lbGluZVRhc2tQZXJjZW50YWdlRml0IjpmYWxzZX0sIklzTmV3IjpmYWxzZSwiSW1wb3J0VHlwZSI6MiwiRmlsZVBhdGgiOiJcXFxcV0lMRERDREZTXFxERlMtU2hhcmVzMlxcRGF0YTJcXFNoYXJlZFxcQ2xpZW50c1xcQ0JXTVxcMjAyMCBPQk1QIFVwZGF0ZVxcMjAxODEwIFdoaXRlIHBhcGVyXFwyMDE4MTIwNyAyMDIwIE9CTVAgVXBkYXRlLm1wcCIsIlRpbWVDb25maWd1cmF0aW9uIjp7IiRpZCI6IjQ4OSIsIlVzZVRpbWUiOmZhbHNlLCJXb3JrRGF5U3RhcnQiOiIwODowMDowMCIsIldvcmtEYXlFbmQiOiIxNzowMDowMCJ9LCJMYXN0VXNlZFRlbXBsYXRlSWQiOiJjYzI2Zjg2My0yN2NlLTQ4MGUtYTU4OS1iM2YxMmYyZDZlYjAifQ=="/>
  <p:tag name="__MASTER" val="__part_0"/>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00.xml><?xml version="1.0" encoding="utf-8"?>
<p:tagLst xmlns:a="http://schemas.openxmlformats.org/drawingml/2006/main" xmlns:r="http://schemas.openxmlformats.org/officeDocument/2006/relationships" xmlns:p="http://schemas.openxmlformats.org/presentationml/2006/main">
  <p:tag name="OTLMARKERSHAPE" val="OTL"/>
</p:tagLst>
</file>

<file path=ppt/tags/tag101.xml><?xml version="1.0" encoding="utf-8"?>
<p:tagLst xmlns:a="http://schemas.openxmlformats.org/drawingml/2006/main" xmlns:r="http://schemas.openxmlformats.org/officeDocument/2006/relationships" xmlns:p="http://schemas.openxmlformats.org/presentationml/2006/main">
  <p:tag name="OTLMARKERSHAPE" val="OTL"/>
</p:tagLst>
</file>

<file path=ppt/tags/tag102.xml><?xml version="1.0" encoding="utf-8"?>
<p:tagLst xmlns:a="http://schemas.openxmlformats.org/drawingml/2006/main" xmlns:r="http://schemas.openxmlformats.org/officeDocument/2006/relationships" xmlns:p="http://schemas.openxmlformats.org/presentationml/2006/main">
  <p:tag name="OTLMARKERSHAPE" val="OTL"/>
</p:tagLst>
</file>

<file path=ppt/tags/tag103.xml><?xml version="1.0" encoding="utf-8"?>
<p:tagLst xmlns:a="http://schemas.openxmlformats.org/drawingml/2006/main" xmlns:r="http://schemas.openxmlformats.org/officeDocument/2006/relationships" xmlns:p="http://schemas.openxmlformats.org/presentationml/2006/main">
  <p:tag name="OTLMARKERSHAPE" val="OTL"/>
</p:tagLst>
</file>

<file path=ppt/tags/tag104.xml><?xml version="1.0" encoding="utf-8"?>
<p:tagLst xmlns:a="http://schemas.openxmlformats.org/drawingml/2006/main" xmlns:r="http://schemas.openxmlformats.org/officeDocument/2006/relationships" xmlns:p="http://schemas.openxmlformats.org/presentationml/2006/main">
  <p:tag name="OTLMARKERSHAPE" val="OTL"/>
</p:tagLst>
</file>

<file path=ppt/tags/tag105.xml><?xml version="1.0" encoding="utf-8"?>
<p:tagLst xmlns:a="http://schemas.openxmlformats.org/drawingml/2006/main" xmlns:r="http://schemas.openxmlformats.org/officeDocument/2006/relationships" xmlns:p="http://schemas.openxmlformats.org/presentationml/2006/main">
  <p:tag name="OTLMARKERSHAPE" val="OTL"/>
</p:tagLst>
</file>

<file path=ppt/tags/tag106.xml><?xml version="1.0" encoding="utf-8"?>
<p:tagLst xmlns:a="http://schemas.openxmlformats.org/drawingml/2006/main" xmlns:r="http://schemas.openxmlformats.org/officeDocument/2006/relationships" xmlns:p="http://schemas.openxmlformats.org/presentationml/2006/main">
  <p:tag name="OTLMARKERSHAPE" val="OTL"/>
</p:tagLst>
</file>

<file path=ppt/tags/tag107.xml><?xml version="1.0" encoding="utf-8"?>
<p:tagLst xmlns:a="http://schemas.openxmlformats.org/drawingml/2006/main" xmlns:r="http://schemas.openxmlformats.org/officeDocument/2006/relationships" xmlns:p="http://schemas.openxmlformats.org/presentationml/2006/main">
  <p:tag name="OTLMARKERSHAPE" val="OTL"/>
</p:tagLst>
</file>

<file path=ppt/tags/tag108.xml><?xml version="1.0" encoding="utf-8"?>
<p:tagLst xmlns:a="http://schemas.openxmlformats.org/drawingml/2006/main" xmlns:r="http://schemas.openxmlformats.org/officeDocument/2006/relationships" xmlns:p="http://schemas.openxmlformats.org/presentationml/2006/main">
  <p:tag name="OTLMARKERSHAPE" val="OTL"/>
</p:tagLst>
</file>

<file path=ppt/tags/tag109.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2.xml><?xml version="1.0" encoding="utf-8"?>
<p:tagLst xmlns:a="http://schemas.openxmlformats.org/drawingml/2006/main" xmlns:r="http://schemas.openxmlformats.org/officeDocument/2006/relationships" xmlns:p="http://schemas.openxmlformats.org/presentationml/2006/main">
  <p:tag name="OTLMARKERSHAPE" val="OTL"/>
</p:tagLst>
</file>

<file path=ppt/tags/tag113.xml><?xml version="1.0" encoding="utf-8"?>
<p:tagLst xmlns:a="http://schemas.openxmlformats.org/drawingml/2006/main" xmlns:r="http://schemas.openxmlformats.org/officeDocument/2006/relationships" xmlns:p="http://schemas.openxmlformats.org/presentationml/2006/main">
  <p:tag name="OTLMARKERSHAPE" val="OTL"/>
</p:tagLst>
</file>

<file path=ppt/tags/tag114.xml><?xml version="1.0" encoding="utf-8"?>
<p:tagLst xmlns:a="http://schemas.openxmlformats.org/drawingml/2006/main" xmlns:r="http://schemas.openxmlformats.org/officeDocument/2006/relationships" xmlns:p="http://schemas.openxmlformats.org/presentationml/2006/main">
  <p:tag name="OTLMARKERSHAPE" val="OTL"/>
</p:tagLst>
</file>

<file path=ppt/tags/tag115.xml><?xml version="1.0" encoding="utf-8"?>
<p:tagLst xmlns:a="http://schemas.openxmlformats.org/drawingml/2006/main" xmlns:r="http://schemas.openxmlformats.org/officeDocument/2006/relationships" xmlns:p="http://schemas.openxmlformats.org/presentationml/2006/main">
  <p:tag name="OTLMARKERSHAPE" val="OTL"/>
</p:tagLst>
</file>

<file path=ppt/tags/tag116.xml><?xml version="1.0" encoding="utf-8"?>
<p:tagLst xmlns:a="http://schemas.openxmlformats.org/drawingml/2006/main" xmlns:r="http://schemas.openxmlformats.org/officeDocument/2006/relationships" xmlns:p="http://schemas.openxmlformats.org/presentationml/2006/main">
  <p:tag name="OTLMARKERSHAPE" val="OTL"/>
</p:tagLst>
</file>

<file path=ppt/tags/tag117.xml><?xml version="1.0" encoding="utf-8"?>
<p:tagLst xmlns:a="http://schemas.openxmlformats.org/drawingml/2006/main" xmlns:r="http://schemas.openxmlformats.org/officeDocument/2006/relationships" xmlns:p="http://schemas.openxmlformats.org/presentationml/2006/main">
  <p:tag name="OTLMARKERSHAPE" val="OTL"/>
</p:tagLst>
</file>

<file path=ppt/tags/tag118.xml><?xml version="1.0" encoding="utf-8"?>
<p:tagLst xmlns:a="http://schemas.openxmlformats.org/drawingml/2006/main" xmlns:r="http://schemas.openxmlformats.org/officeDocument/2006/relationships" xmlns:p="http://schemas.openxmlformats.org/presentationml/2006/main">
  <p:tag name="OTLMARKERSHAPE" val="OTL"/>
</p:tagLst>
</file>

<file path=ppt/tags/tag119.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20.xml><?xml version="1.0" encoding="utf-8"?>
<p:tagLst xmlns:a="http://schemas.openxmlformats.org/drawingml/2006/main" xmlns:r="http://schemas.openxmlformats.org/officeDocument/2006/relationships" xmlns:p="http://schemas.openxmlformats.org/presentationml/2006/main">
  <p:tag name="OTLMARKERSHAPE" val="OTL"/>
</p:tagLst>
</file>

<file path=ppt/tags/tag121.xml><?xml version="1.0" encoding="utf-8"?>
<p:tagLst xmlns:a="http://schemas.openxmlformats.org/drawingml/2006/main" xmlns:r="http://schemas.openxmlformats.org/officeDocument/2006/relationships" xmlns:p="http://schemas.openxmlformats.org/presentationml/2006/main">
  <p:tag name="OTLMARKERSHAPE" val="OTL"/>
</p:tagLst>
</file>

<file path=ppt/tags/tag122.xml><?xml version="1.0" encoding="utf-8"?>
<p:tagLst xmlns:a="http://schemas.openxmlformats.org/drawingml/2006/main" xmlns:r="http://schemas.openxmlformats.org/officeDocument/2006/relationships" xmlns:p="http://schemas.openxmlformats.org/presentationml/2006/main">
  <p:tag name="OTLMARKERSHAPE" val="OTL"/>
</p:tagLst>
</file>

<file path=ppt/tags/tag123.xml><?xml version="1.0" encoding="utf-8"?>
<p:tagLst xmlns:a="http://schemas.openxmlformats.org/drawingml/2006/main" xmlns:r="http://schemas.openxmlformats.org/officeDocument/2006/relationships" xmlns:p="http://schemas.openxmlformats.org/presentationml/2006/main">
  <p:tag name="OTLMARKERSHAPE" val="OTL"/>
</p:tagLst>
</file>

<file path=ppt/tags/tag124.xml><?xml version="1.0" encoding="utf-8"?>
<p:tagLst xmlns:a="http://schemas.openxmlformats.org/drawingml/2006/main" xmlns:r="http://schemas.openxmlformats.org/officeDocument/2006/relationships" xmlns:p="http://schemas.openxmlformats.org/presentationml/2006/main">
  <p:tag name="OTLMARKERSHAPE" val="OTL"/>
</p:tagLst>
</file>

<file path=ppt/tags/tag125.xml><?xml version="1.0" encoding="utf-8"?>
<p:tagLst xmlns:a="http://schemas.openxmlformats.org/drawingml/2006/main" xmlns:r="http://schemas.openxmlformats.org/officeDocument/2006/relationships" xmlns:p="http://schemas.openxmlformats.org/presentationml/2006/main">
  <p:tag name="OTLMARKERSHAPE" val="OTL"/>
</p:tagLst>
</file>

<file path=ppt/tags/tag126.xml><?xml version="1.0" encoding="utf-8"?>
<p:tagLst xmlns:a="http://schemas.openxmlformats.org/drawingml/2006/main" xmlns:r="http://schemas.openxmlformats.org/officeDocument/2006/relationships" xmlns:p="http://schemas.openxmlformats.org/presentationml/2006/main">
  <p:tag name="OTLMARKERSHAPE" val="OTL"/>
</p:tagLst>
</file>

<file path=ppt/tags/tag127.xml><?xml version="1.0" encoding="utf-8"?>
<p:tagLst xmlns:a="http://schemas.openxmlformats.org/drawingml/2006/main" xmlns:r="http://schemas.openxmlformats.org/officeDocument/2006/relationships" xmlns:p="http://schemas.openxmlformats.org/presentationml/2006/main">
  <p:tag name="OTLMARKERSHAPE" val="OTL"/>
</p:tagLst>
</file>

<file path=ppt/tags/tag128.xml><?xml version="1.0" encoding="utf-8"?>
<p:tagLst xmlns:a="http://schemas.openxmlformats.org/drawingml/2006/main" xmlns:r="http://schemas.openxmlformats.org/officeDocument/2006/relationships" xmlns:p="http://schemas.openxmlformats.org/presentationml/2006/main">
  <p:tag name="OTLMARKERSHAPE" val="OTL"/>
</p:tagLst>
</file>

<file path=ppt/tags/tag129.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30.xml><?xml version="1.0" encoding="utf-8"?>
<p:tagLst xmlns:a="http://schemas.openxmlformats.org/drawingml/2006/main" xmlns:r="http://schemas.openxmlformats.org/officeDocument/2006/relationships" xmlns:p="http://schemas.openxmlformats.org/presentationml/2006/main">
  <p:tag name="OTLMARKERSHAPE" val="OTL"/>
</p:tagLst>
</file>

<file path=ppt/tags/tag131.xml><?xml version="1.0" encoding="utf-8"?>
<p:tagLst xmlns:a="http://schemas.openxmlformats.org/drawingml/2006/main" xmlns:r="http://schemas.openxmlformats.org/officeDocument/2006/relationships" xmlns:p="http://schemas.openxmlformats.org/presentationml/2006/main">
  <p:tag name="OTLMARKERSHAPE" val="OTL"/>
</p:tagLst>
</file>

<file path=ppt/tags/tag132.xml><?xml version="1.0" encoding="utf-8"?>
<p:tagLst xmlns:a="http://schemas.openxmlformats.org/drawingml/2006/main" xmlns:r="http://schemas.openxmlformats.org/officeDocument/2006/relationships" xmlns:p="http://schemas.openxmlformats.org/presentationml/2006/main">
  <p:tag name="OTLMARKERSHAPE" val="OTL"/>
</p:tagLst>
</file>

<file path=ppt/tags/tag133.xml><?xml version="1.0" encoding="utf-8"?>
<p:tagLst xmlns:a="http://schemas.openxmlformats.org/drawingml/2006/main" xmlns:r="http://schemas.openxmlformats.org/officeDocument/2006/relationships" xmlns:p="http://schemas.openxmlformats.org/presentationml/2006/main">
  <p:tag name="OTLMARKERSHAPE" val="OTL"/>
</p:tagLst>
</file>

<file path=ppt/tags/tag134.xml><?xml version="1.0" encoding="utf-8"?>
<p:tagLst xmlns:a="http://schemas.openxmlformats.org/drawingml/2006/main" xmlns:r="http://schemas.openxmlformats.org/officeDocument/2006/relationships" xmlns:p="http://schemas.openxmlformats.org/presentationml/2006/main">
  <p:tag name="OTLMARKERSHAPE" val="OTL"/>
</p:tagLst>
</file>

<file path=ppt/tags/tag135.xml><?xml version="1.0" encoding="utf-8"?>
<p:tagLst xmlns:a="http://schemas.openxmlformats.org/drawingml/2006/main" xmlns:r="http://schemas.openxmlformats.org/officeDocument/2006/relationships" xmlns:p="http://schemas.openxmlformats.org/presentationml/2006/main">
  <p:tag name="OTLMARKERSHAPE" val="OTL"/>
</p:tagLst>
</file>

<file path=ppt/tags/tag136.xml><?xml version="1.0" encoding="utf-8"?>
<p:tagLst xmlns:a="http://schemas.openxmlformats.org/drawingml/2006/main" xmlns:r="http://schemas.openxmlformats.org/officeDocument/2006/relationships" xmlns:p="http://schemas.openxmlformats.org/presentationml/2006/main">
  <p:tag name="OTLMARKERSHAPE" val="OTL"/>
</p:tagLst>
</file>

<file path=ppt/tags/tag137.xml><?xml version="1.0" encoding="utf-8"?>
<p:tagLst xmlns:a="http://schemas.openxmlformats.org/drawingml/2006/main" xmlns:r="http://schemas.openxmlformats.org/officeDocument/2006/relationships" xmlns:p="http://schemas.openxmlformats.org/presentationml/2006/main">
  <p:tag name="OTLMARKERSHAPE" val="OTL"/>
</p:tagLst>
</file>

<file path=ppt/tags/tag138.xml><?xml version="1.0" encoding="utf-8"?>
<p:tagLst xmlns:a="http://schemas.openxmlformats.org/drawingml/2006/main" xmlns:r="http://schemas.openxmlformats.org/officeDocument/2006/relationships" xmlns:p="http://schemas.openxmlformats.org/presentationml/2006/main">
  <p:tag name="OTLMARKERSHAPE" val="OTL"/>
</p:tagLst>
</file>

<file path=ppt/tags/tag139.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40.xml><?xml version="1.0" encoding="utf-8"?>
<p:tagLst xmlns:a="http://schemas.openxmlformats.org/drawingml/2006/main" xmlns:r="http://schemas.openxmlformats.org/officeDocument/2006/relationships" xmlns:p="http://schemas.openxmlformats.org/presentationml/2006/main">
  <p:tag name="OTLMARKERSHAPE" val="OTL"/>
</p:tagLst>
</file>

<file path=ppt/tags/tag141.xml><?xml version="1.0" encoding="utf-8"?>
<p:tagLst xmlns:a="http://schemas.openxmlformats.org/drawingml/2006/main" xmlns:r="http://schemas.openxmlformats.org/officeDocument/2006/relationships" xmlns:p="http://schemas.openxmlformats.org/presentationml/2006/main">
  <p:tag name="OTLMARKERSHAPE" val="OTL"/>
</p:tagLst>
</file>

<file path=ppt/tags/tag142.xml><?xml version="1.0" encoding="utf-8"?>
<p:tagLst xmlns:a="http://schemas.openxmlformats.org/drawingml/2006/main" xmlns:r="http://schemas.openxmlformats.org/officeDocument/2006/relationships" xmlns:p="http://schemas.openxmlformats.org/presentationml/2006/main">
  <p:tag name="OTLMARKERSHAPE" val="OTL"/>
</p:tagLst>
</file>

<file path=ppt/tags/tag143.xml><?xml version="1.0" encoding="utf-8"?>
<p:tagLst xmlns:a="http://schemas.openxmlformats.org/drawingml/2006/main" xmlns:r="http://schemas.openxmlformats.org/officeDocument/2006/relationships" xmlns:p="http://schemas.openxmlformats.org/presentationml/2006/main">
  <p:tag name="OTLMARKERSHAPE" val="OTL"/>
</p:tagLst>
</file>

<file path=ppt/tags/tag144.xml><?xml version="1.0" encoding="utf-8"?>
<p:tagLst xmlns:a="http://schemas.openxmlformats.org/drawingml/2006/main" xmlns:r="http://schemas.openxmlformats.org/officeDocument/2006/relationships" xmlns:p="http://schemas.openxmlformats.org/presentationml/2006/main">
  <p:tag name="OTLMARKERSHAPE" val="OTL"/>
</p:tagLst>
</file>

<file path=ppt/tags/tag145.xml><?xml version="1.0" encoding="utf-8"?>
<p:tagLst xmlns:a="http://schemas.openxmlformats.org/drawingml/2006/main" xmlns:r="http://schemas.openxmlformats.org/officeDocument/2006/relationships" xmlns:p="http://schemas.openxmlformats.org/presentationml/2006/main">
  <p:tag name="OTLMARKERSHAPE" val="OTL"/>
</p:tagLst>
</file>

<file path=ppt/tags/tag146.xml><?xml version="1.0" encoding="utf-8"?>
<p:tagLst xmlns:a="http://schemas.openxmlformats.org/drawingml/2006/main" xmlns:r="http://schemas.openxmlformats.org/officeDocument/2006/relationships" xmlns:p="http://schemas.openxmlformats.org/presentationml/2006/main">
  <p:tag name="OTLMARKERSHAPE" val="OTL"/>
</p:tagLst>
</file>

<file path=ppt/tags/tag147.xml><?xml version="1.0" encoding="utf-8"?>
<p:tagLst xmlns:a="http://schemas.openxmlformats.org/drawingml/2006/main" xmlns:r="http://schemas.openxmlformats.org/officeDocument/2006/relationships" xmlns:p="http://schemas.openxmlformats.org/presentationml/2006/main">
  <p:tag name="OTLMARKERSHAPE" val="OTL"/>
</p:tagLst>
</file>

<file path=ppt/tags/tag148.xml><?xml version="1.0" encoding="utf-8"?>
<p:tagLst xmlns:a="http://schemas.openxmlformats.org/drawingml/2006/main" xmlns:r="http://schemas.openxmlformats.org/officeDocument/2006/relationships" xmlns:p="http://schemas.openxmlformats.org/presentationml/2006/main">
  <p:tag name="OTLMARKERSHAPE" val="OTL"/>
</p:tagLst>
</file>

<file path=ppt/tags/tag149.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50.xml><?xml version="1.0" encoding="utf-8"?>
<p:tagLst xmlns:a="http://schemas.openxmlformats.org/drawingml/2006/main" xmlns:r="http://schemas.openxmlformats.org/officeDocument/2006/relationships" xmlns:p="http://schemas.openxmlformats.org/presentationml/2006/main">
  <p:tag name="OTLMARKERSHAPE" val="OTL"/>
</p:tagLst>
</file>

<file path=ppt/tags/tag151.xml><?xml version="1.0" encoding="utf-8"?>
<p:tagLst xmlns:a="http://schemas.openxmlformats.org/drawingml/2006/main" xmlns:r="http://schemas.openxmlformats.org/officeDocument/2006/relationships" xmlns:p="http://schemas.openxmlformats.org/presentationml/2006/main">
  <p:tag name="OTLMARKERSHAPE" val="OTL"/>
</p:tagLst>
</file>

<file path=ppt/tags/tag152.xml><?xml version="1.0" encoding="utf-8"?>
<p:tagLst xmlns:a="http://schemas.openxmlformats.org/drawingml/2006/main" xmlns:r="http://schemas.openxmlformats.org/officeDocument/2006/relationships" xmlns:p="http://schemas.openxmlformats.org/presentationml/2006/main">
  <p:tag name="OTLMARKERSHAPE" val="OTL"/>
</p:tagLst>
</file>

<file path=ppt/tags/tag153.xml><?xml version="1.0" encoding="utf-8"?>
<p:tagLst xmlns:a="http://schemas.openxmlformats.org/drawingml/2006/main" xmlns:r="http://schemas.openxmlformats.org/officeDocument/2006/relationships" xmlns:p="http://schemas.openxmlformats.org/presentationml/2006/main">
  <p:tag name="OTLMARKERSHAPE" val="OTL"/>
</p:tagLst>
</file>

<file path=ppt/tags/tag154.xml><?xml version="1.0" encoding="utf-8"?>
<p:tagLst xmlns:a="http://schemas.openxmlformats.org/drawingml/2006/main" xmlns:r="http://schemas.openxmlformats.org/officeDocument/2006/relationships" xmlns:p="http://schemas.openxmlformats.org/presentationml/2006/main">
  <p:tag name="OTLMARKERSHAPE" val="OTL"/>
</p:tagLst>
</file>

<file path=ppt/tags/tag155.xml><?xml version="1.0" encoding="utf-8"?>
<p:tagLst xmlns:a="http://schemas.openxmlformats.org/drawingml/2006/main" xmlns:r="http://schemas.openxmlformats.org/officeDocument/2006/relationships" xmlns:p="http://schemas.openxmlformats.org/presentationml/2006/main">
  <p:tag name="OTLMARKERSHAPE" val="OTL"/>
</p:tagLst>
</file>

<file path=ppt/tags/tag156.xml><?xml version="1.0" encoding="utf-8"?>
<p:tagLst xmlns:a="http://schemas.openxmlformats.org/drawingml/2006/main" xmlns:r="http://schemas.openxmlformats.org/officeDocument/2006/relationships" xmlns:p="http://schemas.openxmlformats.org/presentationml/2006/main">
  <p:tag name="OTLMARKERSHAPE" val="OTL"/>
</p:tagLst>
</file>

<file path=ppt/tags/tag157.xml><?xml version="1.0" encoding="utf-8"?>
<p:tagLst xmlns:a="http://schemas.openxmlformats.org/drawingml/2006/main" xmlns:r="http://schemas.openxmlformats.org/officeDocument/2006/relationships" xmlns:p="http://schemas.openxmlformats.org/presentationml/2006/main">
  <p:tag name="OTLMARKERSHAPE" val="OTL"/>
</p:tagLst>
</file>

<file path=ppt/tags/tag158.xml><?xml version="1.0" encoding="utf-8"?>
<p:tagLst xmlns:a="http://schemas.openxmlformats.org/drawingml/2006/main" xmlns:r="http://schemas.openxmlformats.org/officeDocument/2006/relationships" xmlns:p="http://schemas.openxmlformats.org/presentationml/2006/main">
  <p:tag name="OTLMARKERSHAPE" val="OTL"/>
</p:tagLst>
</file>

<file path=ppt/tags/tag159.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60.xml><?xml version="1.0" encoding="utf-8"?>
<p:tagLst xmlns:a="http://schemas.openxmlformats.org/drawingml/2006/main" xmlns:r="http://schemas.openxmlformats.org/officeDocument/2006/relationships" xmlns:p="http://schemas.openxmlformats.org/presentationml/2006/main">
  <p:tag name="OTLMARKERSHAPE" val="OTL"/>
</p:tagLst>
</file>

<file path=ppt/tags/tag161.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MARKERSHAPE" val="OTL"/>
</p:tagLst>
</file>

<file path=ppt/tags/tag67.xml><?xml version="1.0" encoding="utf-8"?>
<p:tagLst xmlns:a="http://schemas.openxmlformats.org/drawingml/2006/main" xmlns:r="http://schemas.openxmlformats.org/officeDocument/2006/relationships" xmlns:p="http://schemas.openxmlformats.org/presentationml/2006/main">
  <p:tag name="OTLMARKERSHAPE" val="OTL"/>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70.xml><?xml version="1.0" encoding="utf-8"?>
<p:tagLst xmlns:a="http://schemas.openxmlformats.org/drawingml/2006/main" xmlns:r="http://schemas.openxmlformats.org/officeDocument/2006/relationships" xmlns:p="http://schemas.openxmlformats.org/presentationml/2006/main">
  <p:tag name="OTLMARKERSHAPE" val="OTL"/>
</p:tagLst>
</file>

<file path=ppt/tags/tag71.xml><?xml version="1.0" encoding="utf-8"?>
<p:tagLst xmlns:a="http://schemas.openxmlformats.org/drawingml/2006/main" xmlns:r="http://schemas.openxmlformats.org/officeDocument/2006/relationships" xmlns:p="http://schemas.openxmlformats.org/presentationml/2006/main">
  <p:tag name="OTLMARKERSHAPE" val="OTL"/>
</p:tagLst>
</file>

<file path=ppt/tags/tag72.xml><?xml version="1.0" encoding="utf-8"?>
<p:tagLst xmlns:a="http://schemas.openxmlformats.org/drawingml/2006/main" xmlns:r="http://schemas.openxmlformats.org/officeDocument/2006/relationships" xmlns:p="http://schemas.openxmlformats.org/presentationml/2006/main">
  <p:tag name="OTLMARKERSHAPE" val="OTL"/>
</p:tagLst>
</file>

<file path=ppt/tags/tag73.xml><?xml version="1.0" encoding="utf-8"?>
<p:tagLst xmlns:a="http://schemas.openxmlformats.org/drawingml/2006/main" xmlns:r="http://schemas.openxmlformats.org/officeDocument/2006/relationships" xmlns:p="http://schemas.openxmlformats.org/presentationml/2006/main">
  <p:tag name="OTLMARKERSHAPE" val="OTL"/>
</p:tagLst>
</file>

<file path=ppt/tags/tag74.xml><?xml version="1.0" encoding="utf-8"?>
<p:tagLst xmlns:a="http://schemas.openxmlformats.org/drawingml/2006/main" xmlns:r="http://schemas.openxmlformats.org/officeDocument/2006/relationships" xmlns:p="http://schemas.openxmlformats.org/presentationml/2006/main">
  <p:tag name="OTLMARKERSHAPE" val="OTL"/>
</p:tagLst>
</file>

<file path=ppt/tags/tag75.xml><?xml version="1.0" encoding="utf-8"?>
<p:tagLst xmlns:a="http://schemas.openxmlformats.org/drawingml/2006/main" xmlns:r="http://schemas.openxmlformats.org/officeDocument/2006/relationships" xmlns:p="http://schemas.openxmlformats.org/presentationml/2006/main">
  <p:tag name="OTLMARKERSHAPE" val="OTL"/>
</p:tagLst>
</file>

<file path=ppt/tags/tag76.xml><?xml version="1.0" encoding="utf-8"?>
<p:tagLst xmlns:a="http://schemas.openxmlformats.org/drawingml/2006/main" xmlns:r="http://schemas.openxmlformats.org/officeDocument/2006/relationships" xmlns:p="http://schemas.openxmlformats.org/presentationml/2006/main">
  <p:tag name="OTLMARKERSHAPE" val="OTL"/>
</p:tagLst>
</file>

<file path=ppt/tags/tag77.xml><?xml version="1.0" encoding="utf-8"?>
<p:tagLst xmlns:a="http://schemas.openxmlformats.org/drawingml/2006/main" xmlns:r="http://schemas.openxmlformats.org/officeDocument/2006/relationships" xmlns:p="http://schemas.openxmlformats.org/presentationml/2006/main">
  <p:tag name="OTLMARKERSHAPE" val="OTL"/>
</p:tagLst>
</file>

<file path=ppt/tags/tag78.xml><?xml version="1.0" encoding="utf-8"?>
<p:tagLst xmlns:a="http://schemas.openxmlformats.org/drawingml/2006/main" xmlns:r="http://schemas.openxmlformats.org/officeDocument/2006/relationships" xmlns:p="http://schemas.openxmlformats.org/presentationml/2006/main">
  <p:tag name="OTLMARKERSHAPE" val="OTL"/>
</p:tagLst>
</file>

<file path=ppt/tags/tag79.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80.xml><?xml version="1.0" encoding="utf-8"?>
<p:tagLst xmlns:a="http://schemas.openxmlformats.org/drawingml/2006/main" xmlns:r="http://schemas.openxmlformats.org/officeDocument/2006/relationships" xmlns:p="http://schemas.openxmlformats.org/presentationml/2006/main">
  <p:tag name="OTLMARKERSHAPE" val="OTL"/>
</p:tagLst>
</file>

<file path=ppt/tags/tag81.xml><?xml version="1.0" encoding="utf-8"?>
<p:tagLst xmlns:a="http://schemas.openxmlformats.org/drawingml/2006/main" xmlns:r="http://schemas.openxmlformats.org/officeDocument/2006/relationships" xmlns:p="http://schemas.openxmlformats.org/presentationml/2006/main">
  <p:tag name="OTLMARKERSHAPE" val="OTL"/>
</p:tagLst>
</file>

<file path=ppt/tags/tag82.xml><?xml version="1.0" encoding="utf-8"?>
<p:tagLst xmlns:a="http://schemas.openxmlformats.org/drawingml/2006/main" xmlns:r="http://schemas.openxmlformats.org/officeDocument/2006/relationships" xmlns:p="http://schemas.openxmlformats.org/presentationml/2006/main">
  <p:tag name="OTLMARKERSHAPE" val="OTL"/>
</p:tagLst>
</file>

<file path=ppt/tags/tag83.xml><?xml version="1.0" encoding="utf-8"?>
<p:tagLst xmlns:a="http://schemas.openxmlformats.org/drawingml/2006/main" xmlns:r="http://schemas.openxmlformats.org/officeDocument/2006/relationships" xmlns:p="http://schemas.openxmlformats.org/presentationml/2006/main">
  <p:tag name="OTLMARKERSHAPE" val="OTL"/>
</p:tagLst>
</file>

<file path=ppt/tags/tag84.xml><?xml version="1.0" encoding="utf-8"?>
<p:tagLst xmlns:a="http://schemas.openxmlformats.org/drawingml/2006/main" xmlns:r="http://schemas.openxmlformats.org/officeDocument/2006/relationships" xmlns:p="http://schemas.openxmlformats.org/presentationml/2006/main">
  <p:tag name="OTLMARKERSHAPE" val="OTL"/>
</p:tagLst>
</file>

<file path=ppt/tags/tag85.xml><?xml version="1.0" encoding="utf-8"?>
<p:tagLst xmlns:a="http://schemas.openxmlformats.org/drawingml/2006/main" xmlns:r="http://schemas.openxmlformats.org/officeDocument/2006/relationships" xmlns:p="http://schemas.openxmlformats.org/presentationml/2006/main">
  <p:tag name="OTLMARKERSHAPE" val="OTL"/>
</p:tagLst>
</file>

<file path=ppt/tags/tag86.xml><?xml version="1.0" encoding="utf-8"?>
<p:tagLst xmlns:a="http://schemas.openxmlformats.org/drawingml/2006/main" xmlns:r="http://schemas.openxmlformats.org/officeDocument/2006/relationships" xmlns:p="http://schemas.openxmlformats.org/presentationml/2006/main">
  <p:tag name="__PART_0" val="eyIkaWQiOiIxIiwiQ3VsdHVyZUluZm9OYW1lIjoiZW4iLCJTdHlsZU5hbWUiOm51bGwsIlZlcnNpb24iOnsiJGlkIjoiMiIsIlZlcnNpb24iOiIzLjEuMSIsIk9yaWdpbmFsQXNzZW1ibHlWZXJzaW9uIjpudWxsLCJFZGl0aW9uIjoiUGx1cyIsIklzUGx1c0VkaXRpb24iOnRydWV9LCJFZmZlY3QiOjEsIlN0eWxlIjp7IiRpZCI6IjMiLCJUaW1lYmFuZFN0eWxlIjp7IiRpZCI6IjQiLCJTY2FsZU1hcmtpbmciOjEsIlNoYXBlIjoxMCwiU2hhcGVTdHlsZSI6eyIkaWQiOiI1IiwiTWFyZ2luIjp7IiRpZCI6IjYiLCJUb3AiOjAsIkxlZnQiOjEwLCJSaWdodCI6MTAsIkJvdHRvbSI6MH0sIlBhZGRpbmciOnsiJGlkIjoiNyIsIlRvcCI6MywiTGVmdCI6MCwiUmlnaHQiOjAsIkJvdHRvbSI6M30sIkJhY2tncm91bmQiOnsiJGlkIjoiOCIsIkNvbG9yIjp7IiRpZCI6IjkiLCJBIjoyNTUsIlIiOjY4LCJHIjo4NCwiQiI6MTA2fX0sIklzVmlzaWJsZSI6dHJ1ZSwiV2lkdGgiOjg1OC4wLCJIZWlnaHQiOjI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yMzcsIkciOjEyNSwiQiI6NDl9fSwiTWF4V2lkdGgiOiJJbmZpbml0eSIsIk1heEhlaWdodCI6IkluZmluaXR5IiwiU21hcnRGb3JlZ3JvdW5kSXNBY3RpdmUiOmZhbHNlLCJIb3Jpem9udGFsQWxpZ25tZW50IjowLCJWZXJ0aWNhbEFsaWdubWVudCI6MCwiU21hcnRGb3JlZ3JvdW5kIjpudWxsLCJNYXJnaW4iOnsiJGlkIjoiMTciLCJUb3AiOjAsIkxlZnQiOjAsIlJpZ2h0IjoyMCwiQm90dG9tIjowfSwiUGFkZGluZyI6eyIkaWQiOiIxOCIsIlRvcCI6MCwiTGVmdCI6MCwiUmlnaHQiOjAsIkJvdHRvbSI6MH0sIkJhY2tncm91bmQiOnsiJGlkIjoiMTkiLCJDb2xvciI6eyIkaWQiOiIyMCIsIkEiOjg5LCJSIjowLCJHIjowLCJCIjowfX0sIklzVmlzaWJsZSI6dHJ1ZSwiV2lkdGgiOjAuMCwiSGVpZ2h0IjowLjAsIkJvcmRlclN0eWxlIjpudWxsLCJQYXJlbnRTdHlsZSI6bnVsbH0sIkxlZnRFbmRDYXBzU3R5bGUiOnsiJGlkIjoiMjEiLCJGb250U2V0dGluZ3MiOnsiJGlkIjoiMjIiLCJGb250U2l6ZSI6MTgsIkZvbnROYW1lIjoiQ2FsaWJyaSIsIklzQm9sZCI6dHJ1ZSwiSXNJdGFsaWMiOmZhbHNlLCJJc1VuZGVybGluZWQiOmZhbHNlLCJQYXJlbnRTdHlsZSI6bnVsbH0sIkF1dG9TaXplIjowLCJGb3JlZ3JvdW5kIjp7IiRpZCI6IjIzIiwiQ29sb3IiOnsiJGlkIjoiMjQiLCJBIjoyNTUsIlIiOjIzNywiRyI6MTI1LCJCIjo0OX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mYWxzZSwiU2VnbWVudFNlcGFyYXRvck9wYWNpdHkiOjMwLCJGb250U2V0dGluZ3MiOnsiJGlkIjoiNDEiLCJGb250U2l6ZSI6MTIsIkZvbnROYW1lIjoiQ2FsaWJyaSIsIklzQm9sZCI6ZmFsc2UsIklzSXRhbGljIjpmYWxzZSwiSXNVbmRlcmxpbmVkIjpmYWxzZSwiUGFyZW50U3R5bGUiOm51bGx9LCJBdXRvU2l6ZSI6MCwiRm9yZWdyb3VuZCI6eyIkaWQiOiI0MiIsIkNvbG9yIjp7IiRpZCI6IjQzIiwiQSI6MjU1LCJSIjoyNTUsIkciOjI1NSwiQiI6MjU1fX0sIk1heFdpZHRoIjoyMDAuMCwiTWF4SGVpZ2h0IjoiSW5maW5pdHkiLCJTbWFydEZvcmVncm91bmRJc0FjdGl2ZSI6ZmFsc2UsIkhvcml6b250YWxBbGlnbm1lbnQiOjAsIlZlcnRpY2FsQWxpZ25tZW50IjoxLCJTbWFydEZvcmVncm91bmQiOm51bGwsIk1hcmdpbiI6eyIkaWQiOiI0NCIsIlRvcCI6MCwiTGVmdCI6NSwiUmlnaHQiOjAsIkJvdHRvbSI6MH0sIlBhZGRpbmciOnsiJGlkIjoiNDUiLCJUb3AiOjAsIkxlZnQiOjAsIlJpZ2h0IjowLCJCb3R0b20iOjB9LCJCYWNrZ3JvdW5kIjp7IiRpZCI6IjQ2IiwiQ29sb3IiOnsiJHJlZiI6IjIwIn19LCJJc1Zpc2libGUiOnRydWUsIldpZHRoIjowLjAsIkhlaWdodCI6MC4wLCJCb3JkZXJTdHlsZSI6bnVsbCwiUGFyZW50U3R5bGUiOm51bGx9LCJFbGFwc2VkVGltZUJhY2tncm91bmQiOnsiJGlkIjoiNDciLCJDb2xvciI6eyIkaWQiOiI0OCIsIkEiOjE5MSwiUiI6MjU1LCJHIjowLCJCIjowfX0sIkFwcGVuZFllYXJPblllYXJDaGFuZ2UiOmZhbHNlLCJFbGFwc2VkVGltZUZvcm1hdCI6MiwiVG9kYXlNYXJrZXJQb3NpdGlvbiI6MywiUXVpY2tQb3NpdGlvbiI6MiwiQWJzb2x1dGVQb3NpdGlvbiI6NDA1LjAsIk1hcmdpbiI6eyIkaWQiOiI0OSIsIlRvcCI6MCwiTGVmdCI6MTAsIlJpZ2h0IjoxMCwiQm90dG9tIjowfSwiUGFkZGluZyI6eyIkaWQiOiI1MCIsIlRvcCI6MCwiTGVmdCI6MCwiUmlnaHQiOjAsIkJvdHRvbSI6MH0sIkJhY2tncm91bmQiOnsiJGlkIjoiNTEiLCJDb2xvciI6eyIkaWQiOiI1MiIsIkEiOjI1NSwiUiI6NDcsIkciOjU0LCJCIjoxNTN9fSwiSXNWaXNpYmxlIjp0cnVlLCJXaWR0aCI6MC4wLCJIZWlnaHQiOjAuMCwiQm9yZGVyU3R5bGUiOm51bGwsIlBhcmVudFN0eWxlIjpudWxsfSwiRGVmYXVsdE1pbGVzdG9uZVN0eWxlIjp7IiRpZCI6IjUzIiwiU2hhcGUiOjIsIkNvbm5lY3Rvck1hcmdpbiI6eyIkaWQiOiI1NCIsIlRvcCI6MCwiTGVmdCI6MiwiUmlnaHQiOjIsIkJvdHRvbSI6MH0sIkNvbm5lY3RvclN0eWxlIjp7IiRpZCI6IjU1IiwiTGluZUNvbG9yIjp7IiRpZCI6IjU2IiwiJHR5cGUiOiJOTFJFLkNvbW1vbi5Eb20uU29saWRDb2xvckJydXNoLCBOTFJFLkNvbW1vbiIsIkNvbG9yIjp7IiRpZCI6IjU3IiwiQSI6MjU1LCJSIjo3OSwiRyI6MTI5LCJCIjoxODl9fSwiTGluZVdlaWdodCI6MS4wLCJMaW5lVHlwZSI6MCwiUGFyZW50U3R5bGUiOm51bGx9LCJJc0JlbG93VGltZWJhbmQiOmZhbHNlLCJIaWRlRGF0ZSI6ZmFsc2UsIlNoYXBlU2l6ZSI6MSwiU3BhY2luZyI6Mi4wLCJQYWRkaW5nIjp7IiRpZCI6IjU4IiwiVG9wIjo3LCJMZWZ0IjozLCJSaWdodCI6MCwiQm90dG9tIjoyfSwiU2hhcGVTdHlsZSI6eyIkaWQiOiI1OSIsIk1hcmdpbiI6eyIkaWQiOiI2MCIsIlRvcCI6MCwiTGVmdCI6MCwiUmlnaHQiOjAsIkJvdHRvbSI6MH0sIlBhZGRpbmciOnsiJGlkIjoiNjEiLCJUb3AiOjAsIkxlZnQiOjAsIlJpZ2h0IjowLCJCb3R0b20iOjB9LCJCYWNrZ3JvdW5kIjp7IiRpZCI6IjYyIiwiQ29sb3IiOnsiJGlkIjoiNjMiLCJBIjoyNTUsIlIiOjAsIkciOjExNCwiQiI6MTg4fX0sIklzVmlzaWJsZSI6dHJ1ZSwiV2lkdGgiOjEzLjAsIkhlaWdodCI6MTMuMCwiQm9yZGVyU3R5bGUiOnsiJGlkIjoiNjQiLCJMaW5lQ29sb3IiOnsiJGlkIjoiNjUiLCIkdHlwZSI6Ik5MUkUuQ29tbW9uLkRvbS5Tb2xpZENvbG9yQnJ1c2gsIE5MUkUuQ29tbW9uIiwiQ29sb3IiOnsiJGlkIjoiNjYiLCJBIjoyNTUsIlIiOjI1NSwiRyI6MCwiQiI6MH19LCJMaW5lV2VpZ2h0IjowLjAsIkxpbmVUeXBlIjowLCJQYXJlbnRTdHlsZSI6bnVsbH0sIlBhcmVudFN0eWxlIjpudWxsfSwiVGl0bGVTdHlsZSI6eyIkaWQiOiI2NyIsIkZvbnRTZXR0aW5ncyI6eyIkaWQiOiI2OCIsIkZvbnRTaXplIjoxMSwiRm9udE5hbWUiOiJDYWxpYnJpIiwiSXNCb2xkIjp0cnVlLCJJc0l0YWxpYyI6ZmFsc2UsIklzVW5kZXJsaW5lZCI6ZmFsc2UsIlBhcmVudFN0eWxlIjpudWxsfSwiQXV0b1NpemUiOjAsIkZvcmVncm91bmQiOnsiJGlkIjoiNjkiLCJDb2xvciI6eyIkaWQiOiI3MCIsIkEiOjI1NSwiUiI6MCwiRyI6MCwiQiI6MH19LCJNYXhXaWR0aCI6MjAwLjAsIk1heEhlaWdodCI6IkluZmluaXR5IiwiU21hcnRGb3JlZ3JvdW5kSXNBY3RpdmUiOmZhbHNlLCJIb3Jpem9udGFsQWxpZ25tZW50IjowLCJWZXJ0aWNhbEFsaWdubWVudCI6MCwiU21hcnRGb3JlZ3JvdW5kIjpudWxsLCJNYXJnaW4iOnsiJGlkIjoiNzEiLCJUb3AiOjAsIkxlZnQiOjAsIlJpZ2h0IjowLCJCb3R0b20iOjB9LCJQYWRkaW5nIjp7IiRpZCI6IjcyIiwiVG9wIjowLCJMZWZ0IjowLCJSaWdodCI6MCwiQm90dG9tIjowfSwiQmFja2dyb3VuZCI6eyIkaWQiOiI3MyIsIkNvbG9yIjp7IiRyZWYiOiIyMCJ9fSwiSXNWaXNpYmxlIjp0cnVlLCJXaWR0aCI6MC4wLCJIZWlnaHQiOjAuMCwiQm9yZGVyU3R5bGUiOm51bGwsIlBhcmVudFN0eWxlIjpudWxsfSwiRGF0ZVN0eWxlIjp7IiRpZCI6Ijc0IiwiRm9udFNldHRpbmdzIjp7IiRpZCI6Ijc1IiwiRm9udFNpemUiOjEwLCJGb250TmFtZSI6IkNhbGlicmkiLCJJc0JvbGQiOmZhbHNlLCJJc0l0YWxpYyI6ZmFsc2UsIklzVW5kZXJsaW5lZCI6ZmFsc2UsIlBhcmVudFN0eWxlIjpudWxsfSwiQXV0b1NpemUiOjAsIkZvcmVncm91bmQiOnsiJGlkIjoiNzYiLCJDb2xvciI6eyIkaWQiOiI3NyIsIkEiOjI1NSwiUiI6NjgsIkciOjg0LCJCIjoxMDZ9fSwiTWF4V2lkdGgiOjIwMC4wLCJNYXhIZWlnaHQiOiJJbmZpbml0eSIsIlNtYXJ0Rm9yZWdyb3VuZElzQWN0aXZlIjpmYWxzZSwiSG9yaXpvbnRhbEFsaWdubWVudCI6MCwiVmVydGljYWxBbGlnbm1lbnQiOjAsIlNtYXJ0Rm9yZWdyb3VuZCI6bnVsbCwiTWFyZ2luIjp7IiRpZCI6Ijc4IiwiVG9wIjowLCJMZWZ0IjowLCJSaWdodCI6MCwiQm90dG9tIjowfSwiUGFkZGluZyI6eyIkaWQiOiI3OSIsIlRvcCI6MCwiTGVmdCI6MCwiUmlnaHQiOjAsIkJvdHRvbSI6MH0sIkJhY2tncm91bmQiOnsiJGlkIjoiODAiLCJDb2xvciI6eyIkcmVmIjoiMjAifX0sIklzVmlzaWJsZSI6dHJ1ZSwiV2lkdGgiOjAuMCwiSGVpZ2h0IjowLjAsIkJvcmRlclN0eWxlIjpudWxsLCJQYXJlbnRTdHlsZSI6bnVsbH0sIkRhdGVGb3JtYXQiOnsiJGlkIjoiODEiLCJGb3JtYXRTdHJpbmciOiJNTU0gZC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EZWZhdWx0VGFza1N0eWxlIjp7IiRpZCI6IjgyIiwiU2hhcGUiOjEsIlNoYXBlVGhpY2tuZXNzIjowLCJEdXJhdGlvbkZvcm1hdCI6MCwiSW5jbHVkZU5vbldvcmtpbmdEYXlzSW5EdXJhdGlvbiI6ZmFsc2UsIlBlcmNlbnRhZ2VDb21wbGV0ZVN0eWxlIjp7IiRpZCI6IjgzIiwiRm9udFNldHRpbmdzIjp7IiRpZCI6Ijg0IiwiRm9udFNpemUiOjEwLCJGb250TmFtZSI6IkNhbGlicmkiLCJJc0JvbGQiOmZhbHNlLCJJc0l0YWxpYyI6ZmFsc2UsIklzVW5kZXJsaW5lZCI6ZmFsc2UsIlBhcmVudFN0eWxlIjpudWxsfSwiQXV0b1NpemUiOjAsIkZvcmVncm91bmQiOnsiJGlkIjoiODUiLCJDb2xvciI6eyIkaWQiOiI4NiIsIkEiOjI1NSwiUiI6MjM3LCJHIjoxMjUsIkIiOjQ5fX0sIk1heFdpZHRoIjoyMDAuMCwiTWF4SGVpZ2h0IjoiSW5maW5pdHkiLCJTbWFydEZvcmVncm91bmRJc0FjdGl2ZSI6ZmFsc2UsIkhvcml6b250YWxBbGlnbm1lbnQiOjAsIlZlcnRpY2FsQWxpZ25tZW50IjowLCJTbWFydEZvcmVncm91bmQiOm51bGwsIk1hcmdpbiI6eyIkaWQiOiI4NyIsIlRvcCI6MCwiTGVmdCI6MCwiUmlnaHQiOjAsIkJvdHRvbSI6MH0sIlBhZGRpbmciOnsiJGlkIjoiODgiLCJUb3AiOjAsIkxlZnQiOjAsIlJpZ2h0IjowLCJCb3R0b20iOjB9LCJCYWNrZ3JvdW5kIjp7IiRpZCI6Ijg5IiwiQ29sb3IiOnsiJHJlZiI6IjIwIn19LCJJc1Zpc2libGUiOnRydWUsIldpZHRoIjowLjAsIkhlaWdodCI6MC4wLCJCb3JkZXJTdHlsZSI6bnVsbCwiUGFyZW50U3R5bGUiOm51bGx9LCJEdXJhdGlvblN0eWxlIjp7IiRpZCI6IjkwIiwiRm9udFNldHRpbmdzIjp7IiRpZCI6IjkxIiwiRm9udFNpemUiOjEwLCJGb250TmFtZSI6IkNhbGlicmkiLCJJc0JvbGQiOmZhbHNlLCJJc0l0YWxpYyI6ZmFsc2UsIklzVW5kZXJsaW5lZCI6ZmFsc2UsIlBhcmVudFN0eWxlIjpudWxsfSwiQXV0b1NpemUiOjAsIkZvcmVncm91bmQiOnsiJGlkIjoiOTIiLCJDb2xvciI6eyIkaWQiOiI5MyIsIkEiOjI1NSwiUiI6MjM3LCJHIjoxMjUsIkIiOjQ5fX0sIk1heFdpZHRoIjoyMDAuMCwiTWF4SGVpZ2h0IjoiSW5maW5pdHkiLCJTbWFydEZvcmVncm91bmRJc0FjdGl2ZSI6ZmFsc2UsIkhvcml6b250YWxBbGlnbm1lbnQiOjAsIlZlcnRpY2FsQWxpZ25tZW50IjowLCJTbWFydEZvcmVncm91bmQiOm51bGwsIk1hcmdpbiI6eyIkaWQiOiI5NCIsIlRvcCI6MCwiTGVmdCI6MCwiUmlnaHQiOjAsIkJvdHRvbSI6MH0sIlBhZGRpbmciOnsiJGlkIjoiOTUiLCJUb3AiOjAsIkxlZnQiOjAsIlJpZ2h0IjowLCJCb3R0b20iOjB9LCJCYWNrZ3JvdW5kIjp7IiRpZCI6Ijk2IiwiQ29sb3IiOnsiJHJlZiI6IjIwIn19LCJJc1Zpc2libGUiOnRydWUsIldpZHRoIjowLjAsIkhlaWdodCI6MC4wLCJCb3JkZXJTdHlsZSI6bnVsbCwiUGFyZW50U3R5bGUiOm51bGx9LCJIb3Jpem9udGFsQ29ubmVjdG9yU3R5bGUiOnsiJGlkIjoiOTciLCJMaW5lQ29sb3IiOnsiJGlkIjoiOTgiLCIkdHlwZSI6Ik5MUkUuQ29tbW9uLkRvbS5Tb2xpZENvbG9yQnJ1c2gsIE5MUkUuQ29tbW9uIiwiQ29sb3IiOnsiJGlkIjoiOTkiLCJBIjoyNTUsIlIiOjIwNCwiRyI6MjA0LCJCIjoyMDR9fSwiTGluZVdlaWdodCI6MS4wLCJMaW5lVHlwZSI6MCwiUGFyZW50U3R5bGUiOm51bGx9LCJWZXJ0aWNhbENvbm5lY3RvclN0eWxlIjp7IiRpZCI6IjEwMCIsIkxpbmVDb2xvciI6eyIkaWQiOiIxMDEiLCIkdHlwZSI6Ik5MUkUuQ29tbW9uLkRvbS5Tb2xpZENvbG9yQnJ1c2gsIE5MUkUuQ29tbW9uIiwiQ29sb3IiOnsiJGlkIjoiMTAyIiwiQSI6MjU1LCJSIjoyMDQsIkciOjIwNCwiQiI6MjA0fX0sIkxpbmVXZWlnaHQiOjAuMCwiTGluZVR5cGUiOjAsIlBhcmVudFN0eWxlIjpudWxsfSwiTWFyZ2luIjpudWxsLCJTdGFydERhdGVQb3NpdGlvbiI6MywiRW5kRGF0ZVBvc2l0aW9uIjozLCJEYXRlSXNWaXNpYmxlIjp0cnVlLCJUaXRsZVBvc2l0aW9uIjo0LCJEdXJhdGlvblBvc2l0aW9uIjo2LCJQZXJjZW50YWdlQ29tcGxldGVkUG9zaXRpb24iOjYsIlNwYWNpbmciOjUsIklzQmVsb3dUaW1lYmFuZCI6ZmFsc2UsIlBlcmNlbnRhZ2VDb21wbGV0ZVNoYXBlT3BhY2l0eSI6MzUsIlNoYXBlU3R5bGUiOnsiJGlkIjoiMTAzIiwiTWFyZ2luIjp7IiRpZCI6IjEwNCIsIlRvcCI6MCwiTGVmdCI6NCwiUmlnaHQiOjQsIkJvdHRvbSI6MH0sIlBhZGRpbmciOnsiJGlkIjoiMTA1IiwiVG9wIjowLCJMZWZ0IjowLCJSaWdodCI6MCwiQm90dG9tIjowfSwiQmFja2dyb3VuZCI6eyIkaWQiOiIxMDYiLCJDb2xvciI6eyIkaWQiOiIxMDciLCJBIjoyNTUsIlIiOjAsIkciOjExNCwiQiI6MTg4fX0sIklzVmlzaWJsZSI6dHJ1ZSwiV2lkdGgiOjAuMCwiSGVpZ2h0IjoxMC4wLCJCb3JkZXJTdHlsZSI6eyIkaWQiOiIxMDgiLCJMaW5lQ29sb3IiOnsiJGlkIjoiMTA5IiwiJHR5cGUiOiJOTFJFLkNvbW1vbi5Eb20uU29saWRDb2xvckJydXNoLCBOTFJFLkNvbW1vbiIsIkNvbG9yIjp7IiRpZCI6IjExMCIsIkEiOjI1NSwiUiI6MjU1LCJHIjowLCJCIjowfX0sIkxpbmVXZWlnaHQiOjAuMCwiTGluZVR5cGUiOjAsIlBhcmVudFN0eWxlIjpudWxsfSwiUGFyZW50U3R5bGUiOm51bGx9LCJUaXRsZVN0eWxlIjp7IiRpZCI6IjExMSIsIkZvbnRTZXR0aW5ncyI6eyIkaWQiOiIxMTIiLCJGb250U2l6ZSI6MTEsIkZvbnROYW1lIjoiQ2FsaWJyaSIsIklzQm9sZCI6dHJ1ZSwiSXNJdGFsaWMiOmZhbHNlLCJJc1VuZGVybGluZWQiOmZhbHNlLCJQYXJlbnRTdHlsZSI6bnVsbH0sIkF1dG9TaXplIjowLCJGb3JlZ3JvdW5kIjp7IiRpZCI6IjExMyIsIkNvbG9yIjp7IiRpZCI6IjExNCIsIkEiOjI1NSwiUiI6MCwiRyI6MCwiQiI6MH19LCJNYXhXaWR0aCI6OTYwLjAsIk1heEhlaWdodCI6IkluZmluaXR5IiwiU21hcnRGb3JlZ3JvdW5kSXNBY3RpdmUiOmZhbHNlLCJIb3Jpem9udGFsQWxpZ25tZW50IjowLCJWZXJ0aWNhbEFsaWdubWVudCI6MCwiU21hcnRGb3JlZ3JvdW5kIjpudWxsLCJNYXJnaW4iOnsiJGlkIjoiMTE1IiwiVG9wIjowLCJMZWZ0IjowLCJSaWdodCI6MCwiQm90dG9tIjowfSwiUGFkZGluZyI6eyIkaWQiOiIxMTYiLCJUb3AiOjAsIkxlZnQiOjAsIlJpZ2h0IjowLCJCb3R0b20iOjB9LCJCYWNrZ3JvdW5kIjp7IiRpZCI6IjExNyIsIkNvbG9yIjp7IiRyZWYiOiIyMCJ9fSwiSXNWaXNpYmxlIjp0cnVlLCJXaWR0aCI6MC4wLCJIZWlnaHQiOjAuMCwiQm9yZGVyU3R5bGUiOm51bGwsIlBhcmVudFN0eWxlIjpudWxsfSwiRGF0ZVN0eWxlIjp7IiRpZCI6IjExOCIsIkZvbnRTZXR0aW5ncyI6eyIkaWQiOiIxMTkiLCJGb250U2l6ZSI6MTAsIkZvbnROYW1lIjoiQ2FsaWJyaSIsIklzQm9sZCI6ZmFsc2UsIklzSXRhbGljIjpmYWxzZSwiSXNVbmRlcmxpbmVkIjpmYWxzZSwiUGFyZW50U3R5bGUiOm51bGx9LCJBdXRvU2l6ZSI6MCwiRm9yZWdyb3VuZCI6eyIkaWQiOiIxMjAiLCJDb2xvciI6eyIkaWQiOiIxMjEiLCJBIjoyNTUsIlIiOjY4LCJHIjo4NCwiQiI6MTA2fX0sIk1heFdpZHRoIjoyMDAuMCwiTWF4SGVpZ2h0IjoiSW5maW5pdHkiLCJTbWFydEZvcmVncm91bmRJc0FjdGl2ZSI6ZmFsc2UsIkhvcml6b250YWxBbGlnbm1lbnQiOjAsIlZlcnRpY2FsQWxpZ25tZW50IjowLCJTbWFydEZvcmVncm91bmQiOm51bGwsIk1hcmdpbiI6eyIkaWQiOiIxMjIiLCJUb3AiOjAsIkxlZnQiOjAsIlJpZ2h0IjowLCJCb3R0b20iOjB9LCJQYWRkaW5nIjp7IiRpZCI6IjEyMyIsIlRvcCI6MCwiTGVmdCI6MCwiUmlnaHQiOjAsIkJvdHRvbSI6MH0sIkJhY2tncm91bmQiOnsiJGlkIjoiMTI0IiwiQ29sb3IiOnsiJHJlZiI6IjIwIn19LCJJc1Zpc2libGUiOnRydWUsIldpZHRoIjowLjAsIkhlaWdodCI6MC4wLCJCb3JkZXJTdHlsZSI6bnVsbCwiUGFyZW50U3R5bGUiOm51bGx9LCJEYXRlRm9ybWF0Ijp7IiRpZCI6IjEyNSIsIkZvcm1hdFN0cmluZyI6Ik1NTSBk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CwiX2V4cGxpY2l0bHlTZXQiOnsiJGlkIjoiMTI2IiwiU2hhcGVTdHlsZSI6ZmFsc2UsIlRpdGxlU3R5bGUiOmZhbHNlLCJEYXRlU3R5bGUiOmZhbHNlLCJIb3Jpem9udGFsQ29ubmVjdG9yU3R5bGUiOmZhbHNlLCJWZXJ0aWNhbENvbm5lY3RvclN0eWxlIjpmYWxzZSwiUGVyY2VudGFnZUNvbXBsZXRlU2hhcGVPcGFjaXR5IjpmYWxzZSwiU2hhcGUiOmZhbHNlLCJTaGFwZVRoaWNrbmVzcyI6ZmFsc2UsIkR1cmF0aW9uRm9ybWF0IjpmYWxzZSwiSW5jbHVkZU5vbldvcmtpbmdEYXlzSW5EdXJhdGlvbiI6ZmFsc2UsIk1hcmdpbiI6ZmFsc2UsIlN0YXJ0RGF0ZVBvc2l0aW9uIjpmYWxzZSwiRW5kRGF0ZVBvc2l0aW9uIjpmYWxzZSwiVGl0bGVQb3NpdGlvbiI6ZmFsc2UsIkR1cmF0aW9uUG9zaXRpb24iOmZhbHNlLCJQZXJjZW50YWdlQ29tcGxldGVkUG9zaXRpb24iOmZhbHNlLCJTcGFjaW5nIjpmYWxzZSwiSXNCZWxvd1RpbWViYW5kIjpmYWxzZSwiRGF0ZUZvcm1hdCI6ZmFsc2UsIklzVmlzaWJsZSI6ZmFsc2V9fSwiU2hvd0VsYXBzZWRUaW1lR3JhZGllbnRTdHlsZSI6ZmFsc2V9LCJTY2FsZSI6eyIkaWQiOiIxMjciLCJTdGFydERhdGUiOiIyMDE4LTAxLTAxVDAwOjAwOjAwIiwiRW5kRGF0ZSI6IjIwMjAtMDktMDFUMjM6NTk6MDAiLCJGb3JtYXQiOiJNTU0iLCJUeXBlIjoyLCJBdXRvRGF0ZVJhbmdlIjpmYWxzZSwiV29ya2luZ0RheXMiOjMxLCJUb2RheU1hcmtlclRleHQiOiJUb2RheSIsIkF1dG9TY2FsZVR5cGUiOmZhbHNlfSwiTWlsZXN0b25lcyI6W10sIlRhc2tzIjpbeyIkaWQiOiIxMjgiLCJHcm91cE5hbWUiOm51bGwsIlN0YXJ0RGF0ZSI6IjIwMTgtMDEtMDFUMDA6MDA6MDAiLCJFbmREYXRlIjoiMjAxOC0xMC0wMVQyMzo1OTowMCIsIlBlcmNlbnRhZ2VDb21wbGV0ZSI6bnVsbCwiU3R5bGUiOnsiJGlkIjoiMTI5IiwiU2hhcGUiOjMsIlNoYXBlVGhpY2tuZXNzIjowLCJEdXJhdGlvbkZvcm1hdCI6MCwiSW5jbHVkZU5vbldvcmtpbmdEYXlzSW5EdXJhdGlvbiI6ZmFsc2UsIlBlcmNlbnRhZ2VDb21wbGV0ZVN0eWxlIjp7IiRpZCI6IjEzMCIsIkZvbnRTZXR0aW5ncyI6eyIkaWQiOiIxMzEiLCJGb250U2l6ZSI6MTAsIkZvbnROYW1lIjoiQ2FsaWJyaSIsIklzQm9sZCI6ZmFsc2UsIklzSXRhbGljIjpmYWxzZSwiSXNVbmRlcmxpbmVkIjpmYWxzZSwiUGFyZW50U3R5bGUiOm51bGx9LCJBdXRvU2l6ZSI6MCwiRm9yZWdyb3VuZCI6eyIkaWQiOiIxMzIiLCJDb2xvciI6eyIkcmVmIjoiODYifX0sIk1heFdpZHRoIjoyMDAuMCwiTWF4SGVpZ2h0IjoiSW5maW5pdHkiLCJTbWFydEZvcmVncm91bmRJc0FjdGl2ZSI6ZmFsc2UsIkhvcml6b250YWxBbGlnbm1lbnQiOjAsIlZlcnRpY2FsQWxpZ25tZW50IjowLCJTbWFydEZvcmVncm91bmQiOm51bGwsIk1hcmdpbiI6eyIkcmVmIjoiODcifSwiUGFkZGluZyI6eyIkcmVmIjoiODgifSwiQmFja2dyb3VuZCI6eyIkcmVmIjoiODkifSwiSXNWaXNpYmxlIjp0cnVlLCJXaWR0aCI6MC4wLCJIZWlnaHQiOjAuMCwiQm9yZGVyU3R5bGUiOnsiJGlkIjoiMTMzIiwiTGluZUNvbG9yIjpudWxsLCJMaW5lV2VpZ2h0IjowLjAsIkxpbmVUeXBlIjowLCJQYXJlbnRTdHlsZSI6bnVsbH0sIlBhcmVudFN0eWxlIjpudWxsfSwiRHVyYXRpb25TdHlsZSI6eyIkaWQiOiIxMzQiLCJGb250U2V0dGluZ3MiOnsiJGlkIjoiMTM1IiwiRm9udFNpemUiOjEwLCJGb250TmFtZSI6IkNhbGlicmkiLCJJc0JvbGQiOmZhbHNlLCJJc0l0YWxpYyI6ZmFsc2UsIklzVW5kZXJsaW5lZCI6ZmFsc2UsIlBhcmVudFN0eWxlIjpudWxsfSwiQXV0b1NpemUiOjAsIkZvcmVncm91bmQiOnsiJGlkIjoiMTM2IiwiQ29sb3IiOnsiJHJlZiI6IjkzIn19LCJNYXhXaWR0aCI6MjAwLjAsIk1heEhlaWdodCI6IkluZmluaXR5IiwiU21hcnRGb3JlZ3JvdW5kSXNBY3RpdmUiOmZhbHNlLCJIb3Jpem9udGFsQWxpZ25tZW50IjowLCJWZXJ0aWNhbEFsaWdubWVudCI6MCwiU21hcnRGb3JlZ3JvdW5kIjpudWxsLCJNYXJnaW4iOnsiJHJlZiI6Ijk0In0sIlBhZGRpbmciOnsiJHJlZiI6Ijk1In0sIkJhY2tncm91bmQiOnsiJHJlZiI6Ijk2In0sIklzVmlzaWJsZSI6dHJ1ZSwiV2lkdGgiOjAuMCwiSGVpZ2h0IjowLjAsIkJvcmRlclN0eWxlIjp7IiRpZCI6IjEzNyIsIkxpbmVDb2xvciI6bnVsbCwiTGluZVdlaWdodCI6MC4wLCJMaW5lVHlwZSI6MCwiUGFyZW50U3R5bGUiOm51bGx9LCJQYXJlbnRTdHlsZSI6bnVsbH0sIkhvcml6b250YWxDb25uZWN0b3JTdHlsZSI6eyIkaWQiOiIxMzgiLCJMaW5lQ29sb3IiOnsiJHJlZiI6Ijk4In0sIkxpbmVXZWlnaHQiOjEuMCwiTGluZVR5cGUiOjAsIlBhcmVudFN0eWxlIjpudWxsfSwiVmVydGljYWxDb25uZWN0b3JTdHlsZSI6eyIkaWQiOiIxMzkiLCJMaW5lQ29sb3IiOnsiJHJlZiI6IjEwMSJ9LCJMaW5lV2VpZ2h0IjowLjAsIkxpbmVUeXBlIjowLCJQYXJlbnRTdHlsZSI6bnVsbH0sIk1hcmdpbiI6bnVsbCwiU3RhcnREYXRlUG9zaXRpb24iOjQsIkVuZERhdGVQb3NpdGlvbiI6NCwiRGF0ZUlzVmlzaWJsZSI6dHJ1ZSwiVGl0bGVQb3NpdGlvbiI6MCwiRHVyYXRpb25Qb3NpdGlvbiI6NiwiUGVyY2VudGFnZUNvbXBsZXRlZFBvc2l0aW9uIjo2LCJTcGFjaW5nIjoxMCwiSXNCZWxvd1RpbWViYW5kIjpmYWxzZSwiUGVyY2VudGFnZUNvbXBsZXRlU2hhcGVPcGFjaXR5IjozNSwiU2hhcGVTdHlsZSI6eyIkaWQiOiIxNDAiLCJNYXJnaW4iOnsiJHJlZiI6IjEwNCJ9LCJQYWRkaW5nIjp7IiRyZWYiOiIxMDUifSwiQmFja2dyb3VuZCI6eyIkaWQiOiIxNDEiLCJDb2xvciI6eyIkaWQiOiIxNDIiLCJBIjoyNTUsIlIiOjI2LCJHIjoxNzAsIkIiOjY2fX0sIklzVmlzaWJsZSI6dHJ1ZSwiV2lkdGgiOjAuMCwiSGVpZ2h0IjoxMC4wLCJCb3JkZXJTdHlsZSI6eyIkaWQiOiIxNDMiLCJMaW5lQ29sb3IiOnsiJHJlZiI6IjEwOSJ9LCJMaW5lV2VpZ2h0IjowLjAsIkxpbmVUeXBlIjowLCJQYXJlbnRTdHlsZSI6bnVsbH0sIlBhcmVudFN0eWxlIjpudWxsfSwiVGl0bGVTdHlsZSI6eyIkaWQiOiIxNDQiLCJGb250U2V0dGluZ3MiOnsiJGlkIjoiMTQ1IiwiRm9udFNpemUiOjExLCJGb250TmFtZSI6IkNhbGlicmkiLCJJc0JvbGQiOnRydWUsIklzSXRhbGljIjpmYWxzZSwiSXNVbmRlcmxpbmVkIjpmYWxzZSwiUGFyZW50U3R5bGUiOm51bGx9LCJBdXRvU2l6ZSI6MCwiRm9yZWdyb3VuZCI6eyIkaWQiOiIxNDYiLCJDb2xvciI6eyIkaWQiOiIxNDciLCJBIjoyNTUsIlIiOjAsIkciOjAsIkIiOjB9fSwiTWF4V2lkdGgiOjk2MC4wLCJNYXhIZWlnaHQiOiJJbmZpbml0eSIsIlNtYXJ0Rm9yZWdyb3VuZElzQWN0aXZlIjpmYWxzZSwiSG9yaXpvbnRhbEFsaWdubWVudCI6MCwiVmVydGljYWxBbGlnbm1lbnQiOjAsIlNtYXJ0Rm9yZWdyb3VuZCI6bnVsbCwiTWFyZ2luIjp7IiRyZWYiOiIxMTUifSwiUGFkZGluZyI6eyIkcmVmIjoiMTE2In0sIkJhY2tncm91bmQiOnsiJHJlZiI6IjExNyJ9LCJJc1Zpc2libGUiOnRydWUsIldpZHRoIjowLjAsIkhlaWdodCI6MC4wLCJCb3JkZXJTdHlsZSI6eyIkaWQiOiIxNDgiLCJMaW5lQ29sb3IiOm51bGwsIkxpbmVXZWlnaHQiOjAuMCwiTGluZVR5cGUiOjAsIlBhcmVudFN0eWxlIjpudWxsfSwiUGFyZW50U3R5bGUiOm51bGx9LCJEYXRlU3R5bGUiOnsiJGlkIjoiMTQ5IiwiRm9udFNldHRpbmdzIjp7IiRpZCI6IjE1MCIsIkZvbnRTaXplIjoxMCwiRm9udE5hbWUiOiJDYWxpYnJpIiwiSXNCb2xkIjpmYWxzZSwiSXNJdGFsaWMiOmZhbHNlLCJJc1VuZGVybGluZWQiOmZhbHNlLCJQYXJlbnRTdHlsZSI6bnVsbH0sIkF1dG9TaXplIjowLCJGb3JlZ3JvdW5kIjp7IiRpZCI6IjE1MSIsIkNvbG9yIjp7IiRpZCI6IjE1MiIsIkEiOjI1NSwiUiI6NjgsIkciOjg0LCJCIjoxMDZ9fSwiTWF4V2lkdGgiOjIwMC4wLCJNYXhIZWlnaHQiOiJJbmZpbml0eSIsIlNtYXJ0Rm9yZWdyb3VuZElzQWN0aXZlIjpmYWxzZSwiSG9yaXpvbnRhbEFsaWdubWVudCI6MCwiVmVydGljYWxBbGlnbm1lbnQiOjAsIlNtYXJ0Rm9yZWdyb3VuZCI6bnVsbCwiTWFyZ2luIjp7IiRyZWYiOiIxMjIifSwiUGFkZGluZyI6eyIkcmVmIjoiMTIzIn0sIkJhY2tncm91bmQiOnsiJHJlZiI6IjEyNCJ9LCJJc1Zpc2libGUiOnRydWUsIldpZHRoIjowLjAsIkhlaWdodCI6MC4wLCJCb3JkZXJTdHlsZSI6eyIkaWQiOiIxNTMiLCJMaW5lQ29sb3IiOm51bGwsIkxpbmVXZWlnaHQiOjAuMCwiTGluZVR5cGUiOjAsIlBhcmVudFN0eWxlIjpudWxsfSwiUGFyZW50U3R5bGUiOm51bGx9LCJEYXRlRm9ybWF0Ijp7IiRpZCI6IjE1NCIsIkZvcm1hdFN0cmluZyI6Ik0v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m51bGx9LCJJbmRleCI6MCwiU21hcnREdXJhdGlvbkFjdGl2YXRlZCI6ZmFsc2UsIkRhdGVGb3JtYXQiOnsiJHJlZiI6IjE1NCJ9LCJJZCI6ImI0MGU0YWU1LWE2MTgtNDgzZC1hNmMwLTQ5NGQ2MjMxMWE1MiIsIkltcG9ydElkIjoiMSIsIlRpdGxlIjoiMjAxOCBSTVBVIiwiTm90ZSI6bnVsbCwiSHlwZXJsaW5rIjpudWxsLCJJc0NoYW5nZWQiOmZhbHNlLCJJc05ldyI6ZmFsc2V9LHsiJGlkIjoiMTU1IiwiR3JvdXBOYW1lIjpudWxsLCJTdGFydERhdGUiOiIyMDE4LTAxLTAxVDAwOjAwOjAwIiwiRW5kRGF0ZSI6IjIwMTgtMTAtMDFUMjM6NTk6MDAiLCJQZXJjZW50YWdlQ29tcGxldGUiOm51bGwsIlN0eWxlIjp7IiRpZCI6IjE1NiIsIlNoYXBlIjozLCJTaGFwZVRoaWNrbmVzcyI6MCwiRHVyYXRpb25Gb3JtYXQiOjAsIkluY2x1ZGVOb25Xb3JraW5nRGF5c0luRHVyYXRpb24iOmZhbHNlLCJQZXJjZW50YWdlQ29tcGxldGVTdHlsZSI6eyIkaWQiOiIxNTciLCJGb250U2V0dGluZ3MiOnsiJGlkIjoiMTU4IiwiRm9udFNpemUiOjEwLCJGb250TmFtZSI6IkNhbGlicmkiLCJJc0JvbGQiOmZhbHNlLCJJc0l0YWxpYyI6ZmFsc2UsIklzVW5kZXJsaW5lZCI6ZmFsc2UsIlBhcmVudFN0eWxlIjpudWxsfSwiQXV0b1NpemUiOjAsIkZvcmVncm91bmQiOnsiJGlkIjoiMTU5IiwiQ29sb3IiOnsiJHJlZiI6Ijg2In19LCJNYXhXaWR0aCI6MjAwLjAsIk1heEhlaWdodCI6IkluZmluaXR5IiwiU21hcnRGb3JlZ3JvdW5kSXNBY3RpdmUiOmZhbHNlLCJIb3Jpem9udGFsQWxpZ25tZW50IjowLCJWZXJ0aWNhbEFsaWdubWVudCI6MCwiU21hcnRGb3JlZ3JvdW5kIjpudWxsLCJNYXJnaW4iOnsiJHJlZiI6Ijg3In0sIlBhZGRpbmciOnsiJHJlZiI6Ijg4In0sIkJhY2tncm91bmQiOnsiJHJlZiI6Ijg5In0sIklzVmlzaWJsZSI6dHJ1ZSwiV2lkdGgiOjAuMCwiSGVpZ2h0IjowLjAsIkJvcmRlclN0eWxlIjp7IiRpZCI6IjE2MCIsIkxpbmVDb2xvciI6bnVsbCwiTGluZVdlaWdodCI6MC4wLCJMaW5lVHlwZSI6MCwiUGFyZW50U3R5bGUiOm51bGx9LCJQYXJlbnRTdHlsZSI6bnVsbH0sIkR1cmF0aW9uU3R5bGUiOnsiJGlkIjoiMTYxIiwiRm9udFNldHRpbmdzIjp7IiRpZCI6IjE2MiIsIkZvbnRTaXplIjoxMCwiRm9udE5hbWUiOiJDYWxpYnJpIiwiSXNCb2xkIjpmYWxzZSwiSXNJdGFsaWMiOmZhbHNlLCJJc1VuZGVybGluZWQiOmZhbHNlLCJQYXJlbnRTdHlsZSI6bnVsbH0sIkF1dG9TaXplIjowLCJGb3JlZ3JvdW5kIjp7IiRpZCI6IjE2MyIsIkNvbG9yIjp7IiRyZWYiOiI5MyJ9fSwiTWF4V2lkdGgiOjIwMC4wLCJNYXhIZWlnaHQiOiJJbmZpbml0eSIsIlNtYXJ0Rm9yZWdyb3VuZElzQWN0aXZlIjpmYWxzZSwiSG9yaXpvbnRhbEFsaWdubWVudCI6MCwiVmVydGljYWxBbGlnbm1lbnQiOjAsIlNtYXJ0Rm9yZWdyb3VuZCI6bnVsbCwiTWFyZ2luIjp7IiRyZWYiOiI5NCJ9LCJQYWRkaW5nIjp7IiRyZWYiOiI5NSJ9LCJCYWNrZ3JvdW5kIjp7IiRyZWYiOiI5NiJ9LCJJc1Zpc2libGUiOnRydWUsIldpZHRoIjowLjAsIkhlaWdodCI6MC4wLCJCb3JkZXJTdHlsZSI6eyIkaWQiOiIxNjQiLCJMaW5lQ29sb3IiOm51bGwsIkxpbmVXZWlnaHQiOjAuMCwiTGluZVR5cGUiOjAsIlBhcmVudFN0eWxlIjpudWxsfSwiUGFyZW50U3R5bGUiOm51bGx9LCJIb3Jpem9udGFsQ29ubmVjdG9yU3R5bGUiOnsiJGlkIjoiMTY1IiwiTGluZUNvbG9yIjp7IiRyZWYiOiI5OCJ9LCJMaW5lV2VpZ2h0IjoxLjAsIkxpbmVUeXBlIjowLCJQYXJlbnRTdHlsZSI6bnVsbH0sIlZlcnRpY2FsQ29ubmVjdG9yU3R5bGUiOnsiJGlkIjoiMTY2IiwiTGluZUNvbG9yIjp7IiRyZWYiOiIxMDEifSwiTGluZVdlaWdodCI6MC4wLCJMaW5lVHlwZSI6MCwiUGFyZW50U3R5bGUiOm51bGx9LCJNYXJnaW4iOm51bGwsIlN0YXJ0RGF0ZVBvc2l0aW9uIjo0LCJFbmREYXRlUG9zaXRpb24iOjQsIkRhdGVJc1Zpc2libGUiOnRydWUsIlRpdGxlUG9zaXRpb24iOjAsIkR1cmF0aW9uUG9zaXRpb24iOjYsIlBlcmNlbnRhZ2VDb21wbGV0ZWRQb3NpdGlvbiI6NiwiU3BhY2luZyI6MTAsIklzQmVsb3dUaW1lYmFuZCI6ZmFsc2UsIlBlcmNlbnRhZ2VDb21wbGV0ZVNoYXBlT3BhY2l0eSI6MzUsIlNoYXBlU3R5bGUiOnsiJGlkIjoiMTY3IiwiTWFyZ2luIjp7IiRyZWYiOiIxMDQifSwiUGFkZGluZyI6eyIkcmVmIjoiMTA1In0sIkJhY2tncm91bmQiOnsiJGlkIjoiMTY4IiwiQ29sb3IiOnsiJGlkIjoiMTY5IiwiQSI6MjU1LCJSIjoyNTQsIkciOjE4NiwiQiI6MTB9fSwiSXNWaXNpYmxlIjp0cnVlLCJXaWR0aCI6MC4wLCJIZWlnaHQiOjEwLjAsIkJvcmRlclN0eWxlIjp7IiRpZCI6IjE3MCIsIkxpbmVDb2xvciI6eyIkcmVmIjoiMTA5In0sIkxpbmVXZWlnaHQiOjAuMCwiTGluZVR5cGUiOjAsIlBhcmVudFN0eWxlIjpudWxsfSwiUGFyZW50U3R5bGUiOm51bGx9LCJUaXRsZVN0eWxlIjp7IiRpZCI6IjE3MSIsIkZvbnRTZXR0aW5ncyI6eyIkaWQiOiIxNzIiLCJGb250U2l6ZSI6MTEsIkZvbnROYW1lIjoiQ2FsaWJyaSIsIklzQm9sZCI6dHJ1ZSwiSXNJdGFsaWMiOmZhbHNlLCJJc1VuZGVybGluZWQiOmZhbHNlLCJQYXJlbnRTdHlsZSI6bnVsbH0sIkF1dG9TaXplIjowLCJGb3JlZ3JvdW5kIjp7IiRpZCI6IjE3MyIsIkNvbG9yIjp7IiRpZCI6IjE3NCIsIkEiOjI1NSwiUiI6MCwiRyI6MCwiQiI6MH19LCJNYXhXaWR0aCI6OTYwLjAsIk1heEhlaWdodCI6IkluZmluaXR5IiwiU21hcnRGb3JlZ3JvdW5kSXNBY3RpdmUiOmZhbHNlLCJIb3Jpem9udGFsQWxpZ25tZW50IjowLCJWZXJ0aWNhbEFsaWdubWVudCI6MCwiU21hcnRGb3JlZ3JvdW5kIjpudWxsLCJNYXJnaW4iOnsiJHJlZiI6IjExNSJ9LCJQYWRkaW5nIjp7IiRyZWYiOiIxMTYifSwiQmFja2dyb3VuZCI6eyIkcmVmIjoiMTE3In0sIklzVmlzaWJsZSI6dHJ1ZSwiV2lkdGgiOjAuMCwiSGVpZ2h0IjowLjAsIkJvcmRlclN0eWxlIjp7IiRpZCI6IjE3NSIsIkxpbmVDb2xvciI6bnVsbCwiTGluZVdlaWdodCI6MC4wLCJMaW5lVHlwZSI6MCwiUGFyZW50U3R5bGUiOm51bGx9LCJQYXJlbnRTdHlsZSI6bnVsbH0sIkRhdGVTdHlsZSI6eyIkaWQiOiIxNzYiLCJGb250U2V0dGluZ3MiOnsiJGlkIjoiMTc3IiwiRm9udFNpemUiOjEwLCJGb250TmFtZSI6IkNhbGlicmkiLCJJc0JvbGQiOmZhbHNlLCJJc0l0YWxpYyI6ZmFsc2UsIklzVW5kZXJsaW5lZCI6ZmFsc2UsIlBhcmVudFN0eWxlIjpudWxsfSwiQXV0b1NpemUiOjAsIkZvcmVncm91bmQiOnsiJGlkIjoiMTc4IiwiQ29sb3IiOnsiJGlkIjoiMTc5IiwiQSI6MjU1LCJSIjo2OCwiRyI6ODQsIkIiOjEwNn19LCJNYXhXaWR0aCI6MjAwLjAsIk1heEhlaWdodCI6IkluZmluaXR5IiwiU21hcnRGb3JlZ3JvdW5kSXNBY3RpdmUiOmZhbHNlLCJIb3Jpem9udGFsQWxpZ25tZW50IjowLCJWZXJ0aWNhbEFsaWdubWVudCI6MCwiU21hcnRGb3JlZ3JvdW5kIjpudWxsLCJNYXJnaW4iOnsiJHJlZiI6IjEyMiJ9LCJQYWRkaW5nIjp7IiRyZWYiOiIxMjMifSwiQmFja2dyb3VuZCI6eyIkcmVmIjoiMTI0In0sIklzVmlzaWJsZSI6dHJ1ZSwiV2lkdGgiOjAuMCwiSGVpZ2h0IjowLjAsIkJvcmRlclN0eWxlIjp7IiRpZCI6IjE4MCIsIkxpbmVDb2xvciI6bnVsbCwiTGluZVdlaWdodCI6MC4wLCJMaW5lVHlwZSI6MCwiUGFyZW50U3R5bGUiOm51bGx9LCJQYXJlbnRTdHlsZSI6bnVsbH0sIkRhdGVGb3JtYXQiOnsiJHJlZiI6IjE1NCJ9LCJJc1Zpc2libGUiOnRydWUsIlBhcmVudFN0eWxlIjpudWxsfSwiSW5kZXgiOjEsIlNtYXJ0RHVyYXRpb25BY3RpdmF0ZWQiOmZhbHNlLCJEYXRlRm9ybWF0Ijp7IiRyZWYiOiIxNTQifSwiSWQiOiI3ZDY0Nzc2NS1iNjNhLTRiNTMtYTA1Ny0zNGUwYzhlMzczZTUiLCJJbXBvcnRJZCI6IjEiLCJUaXRsZSI6IlN0b3JhZ2UgRnJhbWV3b3JrIiwiTm90ZSI6bnVsbCwiSHlwZXJsaW5rIjpudWxsLCJJc0NoYW5nZWQiOmZhbHNlLCJJc05ldyI6ZmFsc2V9LHsiJGlkIjoiMTgxIiwiR3JvdXBOYW1lIjpudWxsLCJTdGFydERhdGUiOiIyMDE4LTAxLTAxVDAwOjAwOjAwIiwiRW5kRGF0ZSI6IjIwMTktMTItMDFUMjM6NTk6MDAiLCJQZXJjZW50YWdlQ29tcGxldGUiOm51bGwsIlN0eWxlIjp7IiRpZCI6IjE4MiIsIlNoYXBlIjozLCJTaGFwZVRoaWNrbmVzcyI6MCwiRHVyYXRpb25Gb3JtYXQiOjAsIkluY2x1ZGVOb25Xb3JraW5nRGF5c0luRHVyYXRpb24iOmZhbHNlLCJQZXJjZW50YWdlQ29tcGxldGVTdHlsZSI6eyIkaWQiOiIxODMiLCJGb250U2V0dGluZ3MiOnsiJGlkIjoiMTg0IiwiRm9udFNpemUiOjEwLCJGb250TmFtZSI6IkNhbGlicmkiLCJJc0JvbGQiOmZhbHNlLCJJc0l0YWxpYyI6ZmFsc2UsIklzVW5kZXJsaW5lZCI6ZmFsc2UsIlBhcmVudFN0eWxlIjpudWxsfSwiQXV0b1NpemUiOjAsIkZvcmVncm91bmQiOnsiJHJlZiI6Ijg1In0sIk1heFdpZHRoIjoyMDAuMCwiTWF4SGVpZ2h0IjoiSW5maW5pdHkiLCJTbWFydEZvcmVncm91bmRJc0FjdGl2ZSI6ZmFsc2UsIkhvcml6b250YWxBbGlnbm1lbnQiOjAsIlZlcnRpY2FsQWxpZ25tZW50IjowLCJTbWFydEZvcmVncm91bmQiOm51bGwsIk1hcmdpbiI6eyIkcmVmIjoiODcifSwiUGFkZGluZyI6eyIkcmVmIjoiODgifSwiQmFja2dyb3VuZCI6eyIkcmVmIjoiODkifSwiSXNWaXNpYmxlIjp0cnVlLCJXaWR0aCI6MC4wLCJIZWlnaHQiOjAuMCwiQm9yZGVyU3R5bGUiOnsiJGlkIjoiMTg1IiwiTGluZUNvbG9yIjpudWxsLCJMaW5lV2VpZ2h0IjowLjAsIkxpbmVUeXBlIjowLCJQYXJlbnRTdHlsZSI6bnVsbH0sIlBhcmVudFN0eWxlIjpudWxsfSwiRHVyYXRpb25TdHlsZSI6eyIkaWQiOiIxODYiLCJGb250U2V0dGluZ3MiOnsiJGlkIjoiMTg3IiwiRm9udFNpemUiOjEwLCJGb250TmFtZSI6IkNhbGlicmkiLCJJc0JvbGQiOmZhbHNlLCJJc0l0YWxpYyI6ZmFsc2UsIklzVW5kZXJsaW5lZCI6ZmFsc2UsIlBhcmVudFN0eWxlIjpudWxsfSwiQXV0b1NpemUiOjAsIkZvcmVncm91bmQiOnsiJHJlZiI6IjkyIn0sIk1heFdpZHRoIjoyMDAuMCwiTWF4SGVpZ2h0IjoiSW5maW5pdHkiLCJTbWFydEZvcmVncm91bmRJc0FjdGl2ZSI6ZmFsc2UsIkhvcml6b250YWxBbGlnbm1lbnQiOjAsIlZlcnRpY2FsQWxpZ25tZW50IjowLCJTbWFydEZvcmVncm91bmQiOm51bGwsIk1hcmdpbiI6eyIkcmVmIjoiOTQifSwiUGFkZGluZyI6eyIkcmVmIjoiOTUifSwiQmFja2dyb3VuZCI6eyIkcmVmIjoiOTYifSwiSXNWaXNpYmxlIjp0cnVlLCJXaWR0aCI6MC4wLCJIZWlnaHQiOjAuMCwiQm9yZGVyU3R5bGUiOnsiJGlkIjoiMTg4IiwiTGluZUNvbG9yIjpudWxsLCJMaW5lV2VpZ2h0IjowLjAsIkxpbmVUeXBlIjowLCJQYXJlbnRTdHlsZSI6bnVsbH0sIlBhcmVudFN0eWxlIjpudWxsfSwiSG9yaXpvbnRhbENvbm5lY3RvclN0eWxlIjp7IiRpZCI6IjE4OSIsIkxpbmVDb2xvciI6eyIkcmVmIjoiOTgifSwiTGluZVdlaWdodCI6MS4wLCJMaW5lVHlwZSI6MCwiUGFyZW50U3R5bGUiOm51bGx9LCJWZXJ0aWNhbENvbm5lY3RvclN0eWxlIjp7IiRpZCI6IjE5MCIsIkxpbmVDb2xvciI6eyIkcmVmIjoiMTAxIn0sIkxpbmVXZWlnaHQiOjAuMCwiTGluZVR5cGUiOjAsIlBhcmVudFN0eWxlIjpudWxsfSwiTWFyZ2luIjpudWxsLCJTdGFydERhdGVQb3NpdGlvbiI6NCwiRW5kRGF0ZVBvc2l0aW9uIjo0LCJEYXRlSXNWaXNpYmxlIjp0cnVlLCJUaXRsZVBvc2l0aW9uIjowLCJEdXJhdGlvblBvc2l0aW9uIjo2LCJQZXJjZW50YWdlQ29tcGxldGVkUG9zaXRpb24iOjYsIlNwYWNpbmciOjEwLCJJc0JlbG93VGltZWJhbmQiOmZhbHNlLCJQZXJjZW50YWdlQ29tcGxldGVTaGFwZU9wYWNpdHkiOjM1LCJTaGFwZVN0eWxlIjp7IiRpZCI6IjE5MSIsIk1hcmdpbiI6eyIkcmVmIjoiMTA0In0sIlBhZGRpbmciOnsiJHJlZiI6IjEwNSJ9LCJCYWNrZ3JvdW5kIjp7IiRpZCI6IjE5MiIsIkNvbG9yIjp7IiRpZCI6IjE5MyIsIkEiOjI1NSwiUiI6MCwiRyI6MTE0LCJCIjoxODh9fSwiSXNWaXNpYmxlIjp0cnVlLCJXaWR0aCI6MC4wLCJIZWlnaHQiOjEwLjAsIkJvcmRlclN0eWxlIjp7IiRpZCI6IjE5NCIsIkxpbmVDb2xvciI6eyIkcmVmIjoiMTA5In0sIkxpbmVXZWlnaHQiOjAuMCwiTGluZVR5cGUiOjAsIlBhcmVudFN0eWxlIjpudWxsfSwiUGFyZW50U3R5bGUiOm51bGx9LCJUaXRsZVN0eWxlIjp7IiRpZCI6IjE5NSIsIkZvbnRTZXR0aW5ncyI6eyIkaWQiOiIxOTYiLCJGb250U2l6ZSI6MTEsIkZvbnROYW1lIjoiQ2FsaWJyaSIsIklzQm9sZCI6dHJ1ZSwiSXNJdGFsaWMiOmZhbHNlLCJJc1VuZGVybGluZWQiOmZhbHNlLCJQYXJlbnRTdHlsZSI6bnVsbH0sIkF1dG9TaXplIjowLCJGb3JlZ3JvdW5kIjp7IiRpZCI6IjE5NyIsIkNvbG9yIjp7IiRpZCI6IjE5OCIsIkEiOjI1NSwiUiI6MCwiRyI6MCwiQiI6MH19LCJNYXhXaWR0aCI6OTYwLjAsIk1heEhlaWdodCI6IkluZmluaXR5IiwiU21hcnRGb3JlZ3JvdW5kSXNBY3RpdmUiOmZhbHNlLCJIb3Jpem9udGFsQWxpZ25tZW50IjowLCJWZXJ0aWNhbEFsaWdubWVudCI6MCwiU21hcnRGb3JlZ3JvdW5kIjpudWxsLCJNYXJnaW4iOnsiJHJlZiI6IjExNSJ9LCJQYWRkaW5nIjp7IiRyZWYiOiIxMTYifSwiQmFja2dyb3VuZCI6eyIkcmVmIjoiMTE3In0sIklzVmlzaWJsZSI6dHJ1ZSwiV2lkdGgiOjAuMCwiSGVpZ2h0IjowLjAsIkJvcmRlclN0eWxlIjp7IiRpZCI6IjE5OSIsIkxpbmVDb2xvciI6bnVsbCwiTGluZVdlaWdodCI6MC4wLCJMaW5lVHlwZSI6MCwiUGFyZW50U3R5bGUiOm51bGx9LCJQYXJlbnRTdHlsZSI6bnVsbH0sIkRhdGVTdHlsZSI6eyIkaWQiOiIyMDAiLCJGb250U2V0dGluZ3MiOnsiJGlkIjoiMjAxIiwiRm9udFNpemUiOjEwLCJGb250TmFtZSI6IkNhbGlicmkiLCJJc0JvbGQiOmZhbHNlLCJJc0l0YWxpYyI6ZmFsc2UsIklzVW5kZXJsaW5lZCI6ZmFsc2UsIlBhcmVudFN0eWxlIjpudWxsfSwiQXV0b1NpemUiOjAsIkZvcmVncm91bmQiOnsiJGlkIjoiMjAyIiwiQ29sb3IiOnsiJGlkIjoiMjAzIiwiQSI6MjU1LCJSIjo2OCwiRyI6ODQsIkIiOjEwNn19LCJNYXhXaWR0aCI6MjAwLjAsIk1heEhlaWdodCI6IkluZmluaXR5IiwiU21hcnRGb3JlZ3JvdW5kSXNBY3RpdmUiOmZhbHNlLCJIb3Jpem9udGFsQWxpZ25tZW50IjowLCJWZXJ0aWNhbEFsaWdubWVudCI6MCwiU21hcnRGb3JlZ3JvdW5kIjpudWxsLCJNYXJnaW4iOnsiJHJlZiI6IjEyMiJ9LCJQYWRkaW5nIjp7IiRyZWYiOiIxMjMifSwiQmFja2dyb3VuZCI6eyIkcmVmIjoiMTI0In0sIklzVmlzaWJsZSI6dHJ1ZSwiV2lkdGgiOjAuMCwiSGVpZ2h0IjowLjAsIkJvcmRlclN0eWxlIjp7IiRpZCI6IjIwNCIsIkxpbmVDb2xvciI6bnVsbCwiTGluZVdlaWdodCI6MC4wLCJMaW5lVHlwZSI6MCwiUGFyZW50U3R5bGUiOm51bGx9LCJQYXJlbnRTdHlsZSI6bnVsbH0sIkRhdGVGb3JtYXQiOnsiJGlkIjoiMjA1IiwiRm9ybWF0U3RyaW5nIjoiTS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luZGV4IjoyLCJTbWFydER1cmF0aW9uQWN0aXZhdGVkIjpmYWxzZSwiRGF0ZUZvcm1hdCI6eyIkcmVmIjoiMjA1In0sIklkIjoiMDI1ZDZlMmUtMjI3Ni00YTdkLTk0MWMtYWUwOWI5MDNhMzQ3IiwiSW1wb3J0SWQiOiIxIiwiVGl0bGUiOiJTYWx0IGFuZCBOdXRyaWVudCBNYW5hZ2VtZW50IFBsYW4gVXBkYXRlIiwiTm90ZSI6bnVsbCwiSHlwZXJsaW5rIjpudWxsLCJJc0NoYW5nZWQiOmZhbHNlLCJJc05ldyI6ZmFsc2V9LHsiJGlkIjoiMjA2IiwiR3JvdXBOYW1lIjpudWxsLCJTdGFydERhdGUiOiIyMDE4LTA3LTAxVDAwOjAwOjAwIiwiRW5kRGF0ZSI6IjIwMTktMDUtMDFUMjM6NTk6MDAiLCJQZXJjZW50YWdlQ29tcGxldGUiOm51bGwsIlN0eWxlIjp7IiRpZCI6IjIwNyIsIlNoYXBlIjowLCJTaGFwZVRoaWNrbmVzcyI6MCwiRHVyYXRpb25Gb3JtYXQiOjAsIkluY2x1ZGVOb25Xb3JraW5nRGF5c0luRHVyYXRpb24iOmZhbHNlLCJQZXJjZW50YWdlQ29tcGxldGVTdHlsZSI6eyIkaWQiOiIyMDgiLCJGb250U2V0dGluZ3MiOnsiJGlkIjoiMjA5IiwiRm9udFNpemUiOjEwLCJGb250TmFtZSI6IkNhbGlicmkiLCJJc0JvbGQiOmZhbHNlLCJJc0l0YWxpYyI6ZmFsc2UsIklzVW5kZXJsaW5lZCI6ZmFsc2UsIlBhcmVudFN0eWxlIjpudWxsfSwiQXV0b1NpemUiOjAsIkZvcmVncm91bmQiOnsiJGlkIjoiMjEwIiwiQ29sb3IiOnsiJHJlZiI6Ijg2In19LCJNYXhXaWR0aCI6MjAwLjAsIk1heEhlaWdodCI6IkluZmluaXR5IiwiU21hcnRGb3JlZ3JvdW5kSXNBY3RpdmUiOmZhbHNlLCJIb3Jpem9udGFsQWxpZ25tZW50IjowLCJWZXJ0aWNhbEFsaWdubWVudCI6MCwiU21hcnRGb3JlZ3JvdW5kIjpudWxsLCJNYXJnaW4iOnsiJHJlZiI6Ijg3In0sIlBhZGRpbmciOnsiJHJlZiI6Ijg4In0sIkJhY2tncm91bmQiOnsiJHJlZiI6Ijg5In0sIklzVmlzaWJsZSI6dHJ1ZSwiV2lkdGgiOjAuMCwiSGVpZ2h0IjowLjAsIkJvcmRlclN0eWxlIjp7IiRpZCI6IjIxMSIsIkxpbmVDb2xvciI6bnVsbCwiTGluZVdlaWdodCI6MC4wLCJMaW5lVHlwZSI6MCwiUGFyZW50U3R5bGUiOm51bGx9LCJQYXJlbnRTdHlsZSI6bnVsbH0sIkR1cmF0aW9uU3R5bGUiOnsiJGlkIjoiMjEyIiwiRm9udFNldHRpbmdzIjp7IiRpZCI6IjIxMyIsIkZvbnRTaXplIjoxMCwiRm9udE5hbWUiOiJDYWxpYnJpIiwiSXNCb2xkIjpmYWxzZSwiSXNJdGFsaWMiOmZhbHNlLCJJc1VuZGVybGluZWQiOmZhbHNlLCJQYXJlbnRTdHlsZSI6bnVsbH0sIkF1dG9TaXplIjowLCJGb3JlZ3JvdW5kIjp7IiRpZCI6IjIxNCIsIkNvbG9yIjp7IiRyZWYiOiI5MyJ9fSwiTWF4V2lkdGgiOjIwMC4wLCJNYXhIZWlnaHQiOiJJbmZpbml0eSIsIlNtYXJ0Rm9yZWdyb3VuZElzQWN0aXZlIjpmYWxzZSwiSG9yaXpvbnRhbEFsaWdubWVudCI6MCwiVmVydGljYWxBbGlnbm1lbnQiOjAsIlNtYXJ0Rm9yZWdyb3VuZCI6bnVsbCwiTWFyZ2luIjp7IiRyZWYiOiI5NCJ9LCJQYWRkaW5nIjp7IiRyZWYiOiI5NSJ9LCJCYWNrZ3JvdW5kIjp7IiRyZWYiOiI5NiJ9LCJJc1Zpc2libGUiOnRydWUsIldpZHRoIjowLjAsIkhlaWdodCI6MC4wLCJCb3JkZXJTdHlsZSI6eyIkaWQiOiIyMTUiLCJMaW5lQ29sb3IiOm51bGwsIkxpbmVXZWlnaHQiOjAuMCwiTGluZVR5cGUiOjAsIlBhcmVudFN0eWxlIjpudWxsfSwiUGFyZW50U3R5bGUiOm51bGx9LCJIb3Jpem9udGFsQ29ubmVjdG9yU3R5bGUiOnsiJGlkIjoiMjE2IiwiTGluZUNvbG9yIjp7IiRyZWYiOiI5OCJ9LCJMaW5lV2VpZ2h0IjoxLjAsIkxpbmVUeXBlIjowLCJQYXJlbnRTdHlsZSI6bnVsbH0sIlZlcnRpY2FsQ29ubmVjdG9yU3R5bGUiOnsiJGlkIjoiMjE3IiwiTGluZUNvbG9yIjp7IiRyZWYiOiIxMDEifSwiTGluZVdlaWdodCI6MC4wLCJMaW5lVHlwZSI6MCwiUGFyZW50U3R5bGUiOm51bGx9LCJNYXJnaW4iOm51bGwsIlN0YXJ0RGF0ZVBvc2l0aW9uIjo0LCJFbmREYXRlUG9zaXRpb24iOjQsIkRhdGVJc1Zpc2libGUiOnRydWUsIlRpdGxlUG9zaXRpb24iOjAsIkR1cmF0aW9uUG9zaXRpb24iOjYsIlBlcmNlbnRhZ2VDb21wbGV0ZWRQb3NpdGlvbiI6NiwiU3BhY2luZyI6MTAsIklzQmVsb3dUaW1lYmFuZCI6ZmFsc2UsIlBlcmNlbnRhZ2VDb21wbGV0ZVNoYXBlT3BhY2l0eSI6MzUsIlNoYXBlU3R5bGUiOnsiJGlkIjoiMjE4IiwiTWFyZ2luIjp7IiRyZWYiOiIxMDQifSwiUGFkZGluZyI6eyIkcmVmIjoiMTA1In0sIkJhY2tncm91bmQiOnsiJGlkIjoiMjE5IiwiQ29sb3IiOnsiJGlkIjoiMjIwIiwiQSI6MjU1LCJSIjoxNTAsIkciOjIxNCwiQiI6NjZ9fSwiSXNWaXNpYmxlIjp0cnVlLCJXaWR0aCI6MC4wLCJIZWlnaHQiOjEwLjAsIkJvcmRlclN0eWxlIjp7IiRpZCI6IjIyMSIsIkxpbmVDb2xvciI6eyIkcmVmIjoiMTA5In0sIkxpbmVXZWlnaHQiOjAuMCwiTGluZVR5cGUiOjAsIlBhcmVudFN0eWxlIjpudWxsfSwiUGFyZW50U3R5bGUiOm51bGx9LCJUaXRsZVN0eWxlIjp7IiRpZCI6IjIyMiIsIkZvbnRTZXR0aW5ncyI6eyIkaWQiOiIyMjMiLCJGb250U2l6ZSI6MTEsIkZvbnROYW1lIjoiQ2FsaWJyaSIsIklzQm9sZCI6dHJ1ZSwiSXNJdGFsaWMiOmZhbHNlLCJJc1VuZGVybGluZWQiOmZhbHNlLCJQYXJlbnRTdHlsZSI6bnVsbH0sIkF1dG9TaXplIjowLCJGb3JlZ3JvdW5kIjp7IiRpZCI6IjIyNCIsIkNvbG9yIjp7IiRpZCI6IjIyNSIsIkEiOjI1NSwiUiI6MCwiRyI6MCwiQiI6MH19LCJNYXhXaWR0aCI6OTYwLjAsIk1heEhlaWdodCI6IkluZmluaXR5IiwiU21hcnRGb3JlZ3JvdW5kSXNBY3RpdmUiOmZhbHNlLCJIb3Jpem9udGFsQWxpZ25tZW50IjowLCJWZXJ0aWNhbEFsaWdubWVudCI6MCwiU21hcnRGb3JlZ3JvdW5kIjpudWxsLCJNYXJnaW4iOnsiJHJlZiI6IjExNSJ9LCJQYWRkaW5nIjp7IiRyZWYiOiIxMTYifSwiQmFja2dyb3VuZCI6eyIkcmVmIjoiMTE3In0sIklzVmlzaWJsZSI6dHJ1ZSwiV2lkdGgiOjAuMCwiSGVpZ2h0IjowLjAsIkJvcmRlclN0eWxlIjp7IiRpZCI6IjIyNiIsIkxpbmVDb2xvciI6bnVsbCwiTGluZVdlaWdodCI6MC4wLCJMaW5lVHlwZSI6MCwiUGFyZW50U3R5bGUiOm51bGx9LCJQYXJlbnRTdHlsZSI6bnVsbH0sIkRhdGVTdHlsZSI6eyIkaWQiOiIyMjciLCJGb250U2V0dGluZ3MiOnsiJGlkIjoiMjI4IiwiRm9udFNpemUiOjEwLCJGb250TmFtZSI6IkNhbGlicmkiLCJJc0JvbGQiOmZhbHNlLCJJc0l0YWxpYyI6ZmFsc2UsIklzVW5kZXJsaW5lZCI6ZmFsc2UsIlBhcmVudFN0eWxlIjpudWxsfSwiQXV0b1NpemUiOjAsIkZvcmVncm91bmQiOnsiJGlkIjoiMjI5IiwiQ29sb3IiOnsiJGlkIjoiMjMwIiwiQSI6MjU1LCJSIjo2OCwiRyI6ODQsIkIiOjEwNn19LCJNYXhXaWR0aCI6MjAwLjAsIk1heEhlaWdodCI6IkluZmluaXR5IiwiU21hcnRGb3JlZ3JvdW5kSXNBY3RpdmUiOmZhbHNlLCJIb3Jpem9udGFsQWxpZ25tZW50IjowLCJWZXJ0aWNhbEFsaWdubWVudCI6MCwiU21hcnRGb3JlZ3JvdW5kIjpudWxsLCJNYXJnaW4iOnsiJHJlZiI6IjEyMiJ9LCJQYWRkaW5nIjp7IiRyZWYiOiIxMjMifSwiQmFja2dyb3VuZCI6eyIkcmVmIjoiMTI0In0sIklzVmlzaWJsZSI6dHJ1ZSwiV2lkdGgiOjAuMCwiSGVpZ2h0IjowLjAsIkJvcmRlclN0eWxlIjp7IiRpZCI6IjIzMSIsIkxpbmVDb2xvciI6bnVsbCwiTGluZVdlaWdodCI6MC4wLCJMaW5lVHlwZSI6MCwiUGFyZW50U3R5bGUiOm51bGx9LCJQYXJlbnRTdHlsZSI6bnVsbH0sIkRhdGVGb3JtYXQiOnsiJHJlZiI6IjE1NCJ9LCJJc1Zpc2libGUiOnRydWUsIlBhcmVudFN0eWxlIjpudWxsfSwiSW5kZXgiOjMsIlNtYXJ0RHVyYXRpb25BY3RpdmF0ZWQiOmZhbHNlLCJEYXRlRm9ybWF0Ijp7IiRyZWYiOiIxNTQifSwiSWQiOiJiZjJkMTMwNS0yMmNlLTQzYTQtOTBjOS0xOWQyMTkzZDk4YWEiLCJJbXBvcnRJZCI6IjEiLCJUaXRsZSI6IlN0YXRlIG9mIHRoZSBCYXNpbiIsIk5vdGUiOm51bGwsIkh5cGVybGluayI6bnVsbCwiSXNDaGFuZ2VkIjpmYWxzZSwiSXNOZXciOmZhbHNlfSx7IiRpZCI6IjIzMiIsIkdyb3VwTmFtZSI6bnVsbCwiU3RhcnREYXRlIjoiMjAxOC0wNy0wMVQwMDowMDowMCIsIkVuZERhdGUiOiIyMDE5LTEyLTAxVDIzOjU5OjAwIiwiUGVyY2VudGFnZUNvbXBsZXRlIjpudWxsLCJTdHlsZSI6eyIkaWQiOiIyMzMiLCJTaGFwZSI6MCwiU2hhcGVUaGlja25lc3MiOjAsIkR1cmF0aW9uRm9ybWF0IjowLCJJbmNsdWRlTm9uV29ya2luZ0RheXNJbkR1cmF0aW9uIjpmYWxzZSwiUGVyY2VudGFnZUNvbXBsZXRlU3R5bGUiOnsiJGlkIjoiMjM0IiwiRm9udFNldHRpbmdzIjp7IiRpZCI6IjIzNSIsIkZvbnRTaXplIjoxMCwiRm9udE5hbWUiOiJDYWxpYnJpIiwiSXNCb2xkIjpmYWxzZSwiSXNJdGFsaWMiOmZhbHNlLCJJc1VuZGVybGluZWQiOmZhbHNlLCJQYXJlbnRTdHlsZSI6bnVsbH0sIkF1dG9TaXplIjowLCJGb3JlZ3JvdW5kIjp7IiRpZCI6IjIzNiIsIkNvbG9yIjp7IiRyZWYiOiI4NiJ9fSwiTWF4V2lkdGgiOjIwMC4wLCJNYXhIZWlnaHQiOiJJbmZpbml0eSIsIlNtYXJ0Rm9yZWdyb3VuZElzQWN0aXZlIjpmYWxzZSwiSG9yaXpvbnRhbEFsaWdubWVudCI6MCwiVmVydGljYWxBbGlnbm1lbnQiOjAsIlNtYXJ0Rm9yZWdyb3VuZCI6bnVsbCwiTWFyZ2luIjp7IiRyZWYiOiI4NyJ9LCJQYWRkaW5nIjp7IiRyZWYiOiI4OCJ9LCJCYWNrZ3JvdW5kIjp7IiRyZWYiOiI4OSJ9LCJJc1Zpc2libGUiOnRydWUsIldpZHRoIjowLjAsIkhlaWdodCI6MC4wLCJCb3JkZXJTdHlsZSI6eyIkaWQiOiIyMzciLCJMaW5lQ29sb3IiOm51bGwsIkxpbmVXZWlnaHQiOjAuMCwiTGluZVR5cGUiOjAsIlBhcmVudFN0eWxlIjpudWxsfSwiUGFyZW50U3R5bGUiOm51bGx9LCJEdXJhdGlvblN0eWxlIjp7IiRpZCI6IjIzOCIsIkZvbnRTZXR0aW5ncyI6eyIkaWQiOiIyMzkiLCJGb250U2l6ZSI6MTAsIkZvbnROYW1lIjoiQ2FsaWJyaSIsIklzQm9sZCI6ZmFsc2UsIklzSXRhbGljIjpmYWxzZSwiSXNVbmRlcmxpbmVkIjpmYWxzZSwiUGFyZW50U3R5bGUiOm51bGx9LCJBdXRvU2l6ZSI6MCwiRm9yZWdyb3VuZCI6eyIkaWQiOiIyNDAiLCJDb2xvciI6eyIkcmVmIjoiOTMifX0sIk1heFdpZHRoIjoyMDAuMCwiTWF4SGVpZ2h0IjoiSW5maW5pdHkiLCJTbWFydEZvcmVncm91bmRJc0FjdGl2ZSI6ZmFsc2UsIkhvcml6b250YWxBbGlnbm1lbnQiOjAsIlZlcnRpY2FsQWxpZ25tZW50IjowLCJTbWFydEZvcmVncm91bmQiOm51bGwsIk1hcmdpbiI6eyIkcmVmIjoiOTQifSwiUGFkZGluZyI6eyIkcmVmIjoiOTUifSwiQmFja2dyb3VuZCI6eyIkcmVmIjoiOTYifSwiSXNWaXNpYmxlIjp0cnVlLCJXaWR0aCI6MC4wLCJIZWlnaHQiOjAuMCwiQm9yZGVyU3R5bGUiOnsiJGlkIjoiMjQxIiwiTGluZUNvbG9yIjpudWxsLCJMaW5lV2VpZ2h0IjowLjAsIkxpbmVUeXBlIjowLCJQYXJlbnRTdHlsZSI6bnVsbH0sIlBhcmVudFN0eWxlIjpudWxsfSwiSG9yaXpvbnRhbENvbm5lY3RvclN0eWxlIjp7IiRpZCI6IjI0MiIsIkxpbmVDb2xvciI6eyIkcmVmIjoiOTgifSwiTGluZVdlaWdodCI6MS4wLCJMaW5lVHlwZSI6MCwiUGFyZW50U3R5bGUiOm51bGx9LCJWZXJ0aWNhbENvbm5lY3RvclN0eWxlIjp7IiRpZCI6IjI0MyIsIkxpbmVDb2xvciI6eyIkcmVmIjoiMTAxIn0sIkxpbmVXZWlnaHQiOjAuMCwiTGluZVR5cGUiOjAsIlBhcmVudFN0eWxlIjpudWxsfSwiTWFyZ2luIjpudWxsLCJTdGFydERhdGVQb3NpdGlvbiI6NCwiRW5kRGF0ZVBvc2l0aW9uIjo0LCJEYXRlSXNWaXNpYmxlIjp0cnVlLCJUaXRsZVBvc2l0aW9uIjowLCJEdXJhdGlvblBvc2l0aW9uIjo2LCJQZXJjZW50YWdlQ29tcGxldGVkUG9zaXRpb24iOjYsIlNwYWNpbmciOjEwLCJJc0JlbG93VGltZWJhbmQiOmZhbHNlLCJQZXJjZW50YWdlQ29tcGxldGVTaGFwZU9wYWNpdHkiOjM1LCJTaGFwZVN0eWxlIjp7IiRpZCI6IjI0NCIsIk1hcmdpbiI6eyIkcmVmIjoiMTA0In0sIlBhZGRpbmciOnsiJHJlZiI6IjEwNSJ9LCJCYWNrZ3JvdW5kIjp7IiRpZCI6IjI0NSIsIkNvbG9yIjp7IiRpZCI6IjI0NiIsIkEiOjI1NSwiUiI6MzEsIkciOjczLCJCIjoxMjV9fSwiSXNWaXNpYmxlIjp0cnVlLCJXaWR0aCI6MC4wLCJIZWlnaHQiOjEwLjAsIkJvcmRlclN0eWxlIjp7IiRpZCI6IjI0NyIsIkxpbmVDb2xvciI6eyIkcmVmIjoiMTA5In0sIkxpbmVXZWlnaHQiOjAuMCwiTGluZVR5cGUiOjAsIlBhcmVudFN0eWxlIjpudWxsfSwiUGFyZW50U3R5bGUiOm51bGx9LCJUaXRsZVN0eWxlIjp7IiRpZCI6IjI0OCIsIkZvbnRTZXR0aW5ncyI6eyIkaWQiOiIyNDkiLCJGb250U2l6ZSI6MTEsIkZvbnROYW1lIjoiQ2FsaWJyaSIsIklzQm9sZCI6dHJ1ZSwiSXNJdGFsaWMiOmZhbHNlLCJJc1VuZGVybGluZWQiOmZhbHNlLCJQYXJlbnRTdHlsZSI6bnVsbH0sIkF1dG9TaXplIjowLCJGb3JlZ3JvdW5kIjp7IiRpZCI6IjI1MCIsIkNvbG9yIjp7IiRpZCI6IjI1MSIsIkEiOjI1NSwiUiI6MCwiRyI6MCwiQiI6MH19LCJNYXhXaWR0aCI6OTYwLjAsIk1heEhlaWdodCI6IkluZmluaXR5IiwiU21hcnRGb3JlZ3JvdW5kSXNBY3RpdmUiOmZhbHNlLCJIb3Jpem9udGFsQWxpZ25tZW50IjowLCJWZXJ0aWNhbEFsaWdubWVudCI6MCwiU21hcnRGb3JlZ3JvdW5kIjpudWxsLCJNYXJnaW4iOnsiJHJlZiI6IjExNSJ9LCJQYWRkaW5nIjp7IiRyZWYiOiIxMTYifSwiQmFja2dyb3VuZCI6eyIkcmVmIjoiMTE3In0sIklzVmlzaWJsZSI6dHJ1ZSwiV2lkdGgiOjAuMCwiSGVpZ2h0IjowLjAsIkJvcmRlclN0eWxlIjp7IiRpZCI6IjI1MiIsIkxpbmVDb2xvciI6bnVsbCwiTGluZVdlaWdodCI6MC4wLCJMaW5lVHlwZSI6MCwiUGFyZW50U3R5bGUiOm51bGx9LCJQYXJlbnRTdHlsZSI6bnVsbH0sIkRhdGVTdHlsZSI6eyIkaWQiOiIyNTMiLCJGb250U2V0dGluZ3MiOnsiJGlkIjoiMjU0IiwiRm9udFNpemUiOjEwLCJGb250TmFtZSI6IkNhbGlicmkiLCJJc0JvbGQiOmZhbHNlLCJJc0l0YWxpYyI6ZmFsc2UsIklzVW5kZXJsaW5lZCI6ZmFsc2UsIlBhcmVudFN0eWxlIjpudWxsfSwiQXV0b1NpemUiOjAsIkZvcmVncm91bmQiOnsiJGlkIjoiMjU1IiwiQ29sb3IiOnsiJGlkIjoiMjU2IiwiQSI6MjU1LCJSIjo2OCwiRyI6ODQsIkIiOjEwNn19LCJNYXhXaWR0aCI6MjAwLjAsIk1heEhlaWdodCI6IkluZmluaXR5IiwiU21hcnRGb3JlZ3JvdW5kSXNBY3RpdmUiOmZhbHNlLCJIb3Jpem9udGFsQWxpZ25tZW50IjowLCJWZXJ0aWNhbEFsaWdubWVudCI6MCwiU21hcnRGb3JlZ3JvdW5kIjpudWxsLCJNYXJnaW4iOnsiJHJlZiI6IjEyMiJ9LCJQYWRkaW5nIjp7IiRyZWYiOiIxMjMifSwiQmFja2dyb3VuZCI6eyIkcmVmIjoiMTI0In0sIklzVmlzaWJsZSI6dHJ1ZSwiV2lkdGgiOjAuMCwiSGVpZ2h0IjowLjAsIkJvcmRlclN0eWxlIjp7IiRpZCI6IjI1NyIsIkxpbmVDb2xvciI6bnVsbCwiTGluZVdlaWdodCI6MC4wLCJMaW5lVHlwZSI6MCwiUGFyZW50U3R5bGUiOm51bGx9LCJQYXJlbnRTdHlsZSI6bnVsbH0sIkRhdGVGb3JtYXQiOnsiJHJlZiI6IjE1NCJ9LCJJc1Zpc2libGUiOnRydWUsIlBhcmVudFN0eWxlIjpudWxsfSwiSW5kZXgiOjQsIlNtYXJ0RHVyYXRpb25BY3RpdmF0ZWQiOmZhbHNlLCJEYXRlRm9ybWF0Ijp7IiRyZWYiOiIxNTQifSwiSWQiOiI2OTQwNjIxMy0zODJiLTQxYWYtODZmOS04ZWQzM2ZkMzYxNGIiLCJJbXBvcnRJZCI6IjEiLCJUaXRsZSI6IlNhZmUgWWllbGQiLCJOb3RlIjpudWxsLCJIeXBlcmxpbmsiOm51bGwsIklzQ2hhbmdlZCI6ZmFsc2UsIklzTmV3IjpmYWxzZX0seyIkaWQiOiIyNTgiLCJHcm91cE5hbWUiOm51bGwsIlN0YXJ0RGF0ZSI6IjIwMTktMDEtMDFUMDA6MDA6MDAiLCJFbmREYXRlIjoiMjAxOS0xMi0wMVQyMzo1OTowMCIsIlBlcmNlbnRhZ2VDb21wbGV0ZSI6bnVsbCwiU3R5bGUiOnsiJGlkIjoiMjU5IiwiU2hhcGUiOjAsIlNoYXBlVGhpY2tuZXNzIjowLCJEdXJhdGlvbkZvcm1hdCI6MCwiSW5jbHVkZU5vbldvcmtpbmdEYXlzSW5EdXJhdGlvbiI6ZmFsc2UsIlBlcmNlbnRhZ2VDb21wbGV0ZVN0eWxlIjp7IiRpZCI6IjI2MCIsIkZvbnRTZXR0aW5ncyI6eyIkaWQiOiIyNjEiLCJGb250U2l6ZSI6MTAsIkZvbnROYW1lIjoiQ2FsaWJyaSIsIklzQm9sZCI6ZmFsc2UsIklzSXRhbGljIjpmYWxzZSwiSXNVbmRlcmxpbmVkIjpmYWxzZSwiUGFyZW50U3R5bGUiOm51bGx9LCJBdXRvU2l6ZSI6MCwiRm9yZWdyb3VuZCI6eyIkaWQiOiIyNjIiLCJDb2xvciI6eyIkcmVmIjoiODYifX0sIk1heFdpZHRoIjoyMDAuMCwiTWF4SGVpZ2h0IjoiSW5maW5pdHkiLCJTbWFydEZvcmVncm91bmRJc0FjdGl2ZSI6ZmFsc2UsIkhvcml6b250YWxBbGlnbm1lbnQiOjAsIlZlcnRpY2FsQWxpZ25tZW50IjowLCJTbWFydEZvcmVncm91bmQiOm51bGwsIk1hcmdpbiI6eyIkcmVmIjoiODcifSwiUGFkZGluZyI6eyIkcmVmIjoiODgifSwiQmFja2dyb3VuZCI6eyIkcmVmIjoiODkifSwiSXNWaXNpYmxlIjp0cnVlLCJXaWR0aCI6MC4wLCJIZWlnaHQiOjAuMCwiQm9yZGVyU3R5bGUiOnsiJGlkIjoiMjYzIiwiTGluZUNvbG9yIjpudWxsLCJMaW5lV2VpZ2h0IjowLjAsIkxpbmVUeXBlIjowLCJQYXJlbnRTdHlsZSI6bnVsbH0sIlBhcmVudFN0eWxlIjpudWxsfSwiRHVyYXRpb25TdHlsZSI6eyIkaWQiOiIyNjQiLCJGb250U2V0dGluZ3MiOnsiJGlkIjoiMjY1IiwiRm9udFNpemUiOjEwLCJGb250TmFtZSI6IkNhbGlicmkiLCJJc0JvbGQiOmZhbHNlLCJJc0l0YWxpYyI6ZmFsc2UsIklzVW5kZXJsaW5lZCI6ZmFsc2UsIlBhcmVudFN0eWxlIjpudWxsfSwiQXV0b1NpemUiOjAsIkZvcmVncm91bmQiOnsiJGlkIjoiMjY2IiwiQ29sb3IiOnsiJHJlZiI6IjkzIn19LCJNYXhXaWR0aCI6MjAwLjAsIk1heEhlaWdodCI6IkluZmluaXR5IiwiU21hcnRGb3JlZ3JvdW5kSXNBY3RpdmUiOmZhbHNlLCJIb3Jpem9udGFsQWxpZ25tZW50IjowLCJWZXJ0aWNhbEFsaWdubWVudCI6MCwiU21hcnRGb3JlZ3JvdW5kIjpudWxsLCJNYXJnaW4iOnsiJHJlZiI6Ijk0In0sIlBhZGRpbmciOnsiJHJlZiI6Ijk1In0sIkJhY2tncm91bmQiOnsiJHJlZiI6Ijk2In0sIklzVmlzaWJsZSI6dHJ1ZSwiV2lkdGgiOjAuMCwiSGVpZ2h0IjowLjAsIkJvcmRlclN0eWxlIjp7IiRpZCI6IjI2NyIsIkxpbmVDb2xvciI6bnVsbCwiTGluZVdlaWdodCI6MC4wLCJMaW5lVHlwZSI6MCwiUGFyZW50U3R5bGUiOm51bGx9LCJQYXJlbnRTdHlsZSI6bnVsbH0sIkhvcml6b250YWxDb25uZWN0b3JTdHlsZSI6eyIkaWQiOiIyNjgiLCJMaW5lQ29sb3IiOnsiJHJlZiI6Ijk4In0sIkxpbmVXZWlnaHQiOjEuMCwiTGluZVR5cGUiOjAsIlBhcmVudFN0eWxlIjpudWxsfSwiVmVydGljYWxDb25uZWN0b3JTdHlsZSI6eyIkaWQiOiIyNjkiLCJMaW5lQ29sb3IiOnsiJHJlZiI6IjEwMSJ9LCJMaW5lV2VpZ2h0IjowLjAsIkxpbmVUeXBlIjowLCJQYXJlbnRTdHlsZSI6bnVsbH0sIk1hcmdpbiI6bnVsbCwiU3RhcnREYXRlUG9zaXRpb24iOjQsIkVuZERhdGVQb3NpdGlvbiI6NCwiRGF0ZUlzVmlzaWJsZSI6dHJ1ZSwiVGl0bGVQb3NpdGlvbiI6MCwiRHVyYXRpb25Qb3NpdGlvbiI6NiwiUGVyY2VudGFnZUNvbXBsZXRlZFBvc2l0aW9uIjo2LCJTcGFjaW5nIjoxMCwiSXNCZWxvd1RpbWViYW5kIjpmYWxzZSwiUGVyY2VudGFnZUNvbXBsZXRlU2hhcGVPcGFjaXR5IjozNSwiU2hhcGVTdHlsZSI6eyIkaWQiOiIyNzAiLCJNYXJnaW4iOnsiJHJlZiI6IjEwNCJ9LCJQYWRkaW5nIjp7IiRyZWYiOiIxMDUifSwiQmFja2dyb3VuZCI6eyIkaWQiOiIyNzEiLCJDb2xvciI6eyIkaWQiOiIyNzIiLCJBIjoyNTUsIlIiOjI0OSwiRyI6MTI3LCJCIjoyNn19LCJJc1Zpc2libGUiOnRydWUsIldpZHRoIjowLjAsIkhlaWdodCI6MTAuMCwiQm9yZGVyU3R5bGUiOnsiJGlkIjoiMjczIiwiTGluZUNvbG9yIjp7IiRyZWYiOiIxMDkifSwiTGluZVdlaWdodCI6MC4wLCJMaW5lVHlwZSI6MCwiUGFyZW50U3R5bGUiOm51bGx9LCJQYXJlbnRTdHlsZSI6bnVsbH0sIlRpdGxlU3R5bGUiOnsiJGlkIjoiMjc0IiwiRm9udFNldHRpbmdzIjp7IiRpZCI6IjI3NSIsIkZvbnRTaXplIjoxMSwiRm9udE5hbWUiOiJDYWxpYnJpIiwiSXNCb2xkIjp0cnVlLCJJc0l0YWxpYyI6ZmFsc2UsIklzVW5kZXJsaW5lZCI6ZmFsc2UsIlBhcmVudFN0eWxlIjpudWxsfSwiQXV0b1NpemUiOjAsIkZvcmVncm91bmQiOnsiJGlkIjoiMjc2IiwiQ29sb3IiOnsiJGlkIjoiMjc3IiwiQSI6MjU1LCJSIjowLCJHIjowLCJCIjowfX0sIk1heFdpZHRoIjo5NjAuMCwiTWF4SGVpZ2h0IjoiSW5maW5pdHkiLCJTbWFydEZvcmVncm91bmRJc0FjdGl2ZSI6ZmFsc2UsIkhvcml6b250YWxBbGlnbm1lbnQiOjAsIlZlcnRpY2FsQWxpZ25tZW50IjowLCJTbWFydEZvcmVncm91bmQiOm51bGwsIk1hcmdpbiI6eyIkcmVmIjoiMTE1In0sIlBhZGRpbmciOnsiJHJlZiI6IjExNiJ9LCJCYWNrZ3JvdW5kIjp7IiRyZWYiOiIxMTcifSwiSXNWaXNpYmxlIjp0cnVlLCJXaWR0aCI6MC4wLCJIZWlnaHQiOjAuMCwiQm9yZGVyU3R5bGUiOnsiJGlkIjoiMjc4IiwiTGluZUNvbG9yIjpudWxsLCJMaW5lV2VpZ2h0IjowLjAsIkxpbmVUeXBlIjowLCJQYXJlbnRTdHlsZSI6bnVsbH0sIlBhcmVudFN0eWxlIjpudWxsfSwiRGF0ZVN0eWxlIjp7IiRpZCI6IjI3OSIsIkZvbnRTZXR0aW5ncyI6eyIkaWQiOiIyODAiLCJGb250U2l6ZSI6MTAsIkZvbnROYW1lIjoiQ2FsaWJyaSIsIklzQm9sZCI6ZmFsc2UsIklzSXRhbGljIjpmYWxzZSwiSXNVbmRlcmxpbmVkIjpmYWxzZSwiUGFyZW50U3R5bGUiOm51bGx9LCJBdXRvU2l6ZSI6MCwiRm9yZWdyb3VuZCI6eyIkaWQiOiIyODEiLCJDb2xvciI6eyIkaWQiOiIyODIiLCJBIjoyNTUsIlIiOjY4LCJHIjo4NCwiQiI6MTA2fX0sIk1heFdpZHRoIjoyMDAuMCwiTWF4SGVpZ2h0IjoiSW5maW5pdHkiLCJTbWFydEZvcmVncm91bmRJc0FjdGl2ZSI6ZmFsc2UsIkhvcml6b250YWxBbGlnbm1lbnQiOjAsIlZlcnRpY2FsQWxpZ25tZW50IjowLCJTbWFydEZvcmVncm91bmQiOm51bGwsIk1hcmdpbiI6eyIkcmVmIjoiMTIyIn0sIlBhZGRpbmciOnsiJHJlZiI6IjEyMyJ9LCJCYWNrZ3JvdW5kIjp7IiRyZWYiOiIxMjQifSwiSXNWaXNpYmxlIjp0cnVlLCJXaWR0aCI6MC4wLCJIZWlnaHQiOjAuMCwiQm9yZGVyU3R5bGUiOnsiJGlkIjoiMjgzIiwiTGluZUNvbG9yIjpudWxsLCJMaW5lV2VpZ2h0IjowLjAsIkxpbmVUeXBlIjowLCJQYXJlbnRTdHlsZSI6bnVsbH0sIlBhcmVudFN0eWxlIjpudWxsfSwiRGF0ZUZvcm1hdCI6eyIkcmVmIjoiMTU0In0sIklzVmlzaWJsZSI6dHJ1ZSwiUGFyZW50U3R5bGUiOm51bGx9LCJJbmRleCI6NSwiU21hcnREdXJhdGlvbkFjdGl2YXRlZCI6ZmFsc2UsIkRhdGVGb3JtYXQiOnsiJHJlZiI6IjE1NCJ9LCJJZCI6ImUxNWMyNjViLTlkNDAtNGM3MS1iY2Q2LTcwMGJjNzkzMzE2MCIsIkltcG9ydElkIjoiMSIsIlRpdGxlIjoiT0JNUCBVcGRhdGUiLCJOb3RlIjpudWxsLCJIeXBlcmxpbmsiOm51bGwsIklzQ2hhbmdlZCI6ZmFsc2UsIklzTmV3IjpmYWxzZX0seyIkaWQiOiIyODQiLCJHcm91cE5hbWUiOm51bGwsIlN0YXJ0RGF0ZSI6IjIwMTktMDctMDFUMDA6MDA6MDAiLCJFbmREYXRlIjoiMjAyMC0wNy0wMVQyMzo1OTowMCIsIlBlcmNlbnRhZ2VDb21wbGV0ZSI6bnVsbCwiU3R5bGUiOnsiJGlkIjoiMjg1IiwiU2hhcGUiOjAsIlNoYXBlVGhpY2tuZXNzIjowLCJEdXJhdGlvbkZvcm1hdCI6MCwiSW5jbHVkZU5vbldvcmtpbmdEYXlzSW5EdXJhdGlvbiI6ZmFsc2UsIlBlcmNlbnRhZ2VDb21wbGV0ZVN0eWxlIjp7IiRpZCI6IjI4NiIsIkZvbnRTZXR0aW5ncyI6eyIkaWQiOiIyODciLCJGb250U2l6ZSI6MTAsIkZvbnROYW1lIjoiQ2FsaWJyaSIsIklzQm9sZCI6ZmFsc2UsIklzSXRhbGljIjpmYWxzZSwiSXNVbmRlcmxpbmVkIjpmYWxzZSwiUGFyZW50U3R5bGUiOm51bGx9LCJBdXRvU2l6ZSI6MCwiRm9yZWdyb3VuZCI6eyIkaWQiOiIyODgiLCJDb2xvciI6eyIkcmVmIjoiODYifX0sIk1heFdpZHRoIjoyMDAuMCwiTWF4SGVpZ2h0IjoiSW5maW5pdHkiLCJTbWFydEZvcmVncm91bmRJc0FjdGl2ZSI6ZmFsc2UsIkhvcml6b250YWxBbGlnbm1lbnQiOjAsIlZlcnRpY2FsQWxpZ25tZW50IjowLCJTbWFydEZvcmVncm91bmQiOm51bGwsIk1hcmdpbiI6eyIkcmVmIjoiODcifSwiUGFkZGluZyI6eyIkcmVmIjoiODgifSwiQmFja2dyb3VuZCI6eyIkcmVmIjoiODkifSwiSXNWaXNpYmxlIjp0cnVlLCJXaWR0aCI6MC4wLCJIZWlnaHQiOjAuMCwiQm9yZGVyU3R5bGUiOnsiJGlkIjoiMjg5IiwiTGluZUNvbG9yIjpudWxsLCJMaW5lV2VpZ2h0IjowLjAsIkxpbmVUeXBlIjowLCJQYXJlbnRTdHlsZSI6bnVsbH0sIlBhcmVudFN0eWxlIjpudWxsfSwiRHVyYXRpb25TdHlsZSI6eyIkaWQiOiIyOTAiLCJGb250U2V0dGluZ3MiOnsiJGlkIjoiMjkxIiwiRm9udFNpemUiOjEwLCJGb250TmFtZSI6IkNhbGlicmkiLCJJc0JvbGQiOmZhbHNlLCJJc0l0YWxpYyI6ZmFsc2UsIklzVW5kZXJsaW5lZCI6ZmFsc2UsIlBhcmVudFN0eWxlIjpudWxsfSwiQXV0b1NpemUiOjAsIkZvcmVncm91bmQiOnsiJGlkIjoiMjkyIiwiQ29sb3IiOnsiJHJlZiI6IjkzIn19LCJNYXhXaWR0aCI6MjAwLjAsIk1heEhlaWdodCI6IkluZmluaXR5IiwiU21hcnRGb3JlZ3JvdW5kSXNBY3RpdmUiOmZhbHNlLCJIb3Jpem9udGFsQWxpZ25tZW50IjowLCJWZXJ0aWNhbEFsaWdubWVudCI6MCwiU21hcnRGb3JlZ3JvdW5kIjpudWxsLCJNYXJnaW4iOnsiJHJlZiI6Ijk0In0sIlBhZGRpbmciOnsiJHJlZiI6Ijk1In0sIkJhY2tncm91bmQiOnsiJHJlZiI6Ijk2In0sIklzVmlzaWJsZSI6dHJ1ZSwiV2lkdGgiOjAuMCwiSGVpZ2h0IjowLjAsIkJvcmRlclN0eWxlIjp7IiRpZCI6IjI5MyIsIkxpbmVDb2xvciI6bnVsbCwiTGluZVdlaWdodCI6MC4wLCJMaW5lVHlwZSI6MCwiUGFyZW50U3R5bGUiOm51bGx9LCJQYXJlbnRTdHlsZSI6bnVsbH0sIkhvcml6b250YWxDb25uZWN0b3JTdHlsZSI6eyIkaWQiOiIyOTQiLCJMaW5lQ29sb3IiOnsiJHJlZiI6Ijk4In0sIkxpbmVXZWlnaHQiOjEuMCwiTGluZVR5cGUiOjAsIlBhcmVudFN0eWxlIjpudWxsfSwiVmVydGljYWxDb25uZWN0b3JTdHlsZSI6eyIkaWQiOiIyOTUiLCJMaW5lQ29sb3IiOnsiJHJlZiI6IjEwMSJ9LCJMaW5lV2VpZ2h0IjowLjAsIkxpbmVUeXBlIjowLCJQYXJlbnRTdHlsZSI6bnVsbH0sIk1hcmdpbiI6bnVsbCwiU3RhcnREYXRlUG9zaXRpb24iOjQsIkVuZERhdGVQb3NpdGlvbiI6NCwiRGF0ZUlzVmlzaWJsZSI6dHJ1ZSwiVGl0bGVQb3NpdGlvbiI6MCwiRHVyYXRpb25Qb3NpdGlvbiI6NiwiUGVyY2VudGFnZUNvbXBsZXRlZFBvc2l0aW9uIjo2LCJTcGFjaW5nIjoxMCwiSXNCZWxvd1RpbWViYW5kIjpmYWxzZSwiUGVyY2VudGFnZUNvbXBsZXRlU2hhcGVPcGFjaXR5IjozNSwiU2hhcGVTdHlsZSI6eyIkaWQiOiIyOTYiLCJNYXJnaW4iOnsiJHJlZiI6IjEwNCJ9LCJQYWRkaW5nIjp7IiRyZWYiOiIxMDUifSwiQmFja2dyb3VuZCI6eyIkaWQiOiIyOTciLCJDb2xvciI6eyIkaWQiOiIyOTgiLCJBIjoyNTUsIlIiOjIzNCwiRyI6MjIsIkIiOjMwfX0sIklzVmlzaWJsZSI6dHJ1ZSwiV2lkdGgiOjAuMCwiSGVpZ2h0IjoxMC4wLCJCb3JkZXJTdHlsZSI6eyIkaWQiOiIyOTkiLCJMaW5lQ29sb3IiOnsiJHJlZiI6IjEwOSJ9LCJMaW5lV2VpZ2h0IjowLjAsIkxpbmVUeXBlIjowLCJQYXJlbnRTdHlsZSI6bnVsbH0sIlBhcmVudFN0eWxlIjpudWxsfSwiVGl0bGVTdHlsZSI6eyIkaWQiOiIzMDAiLCJGb250U2V0dGluZ3MiOnsiJGlkIjoiMzAxIiwiRm9udFNpemUiOjExLCJGb250TmFtZSI6IkNhbGlicmkiLCJJc0JvbGQiOnRydWUsIklzSXRhbGljIjpmYWxzZSwiSXNVbmRlcmxpbmVkIjpmYWxzZSwiUGFyZW50U3R5bGUiOm51bGx9LCJBdXRvU2l6ZSI6MCwiRm9yZWdyb3VuZCI6eyIkaWQiOiIzMDIiLCJDb2xvciI6eyIkaWQiOiIzMDMiLCJBIjoyNTUsIlIiOjAsIkciOjAsIkIiOjB9fSwiTWF4V2lkdGgiOjk2MC4wLCJNYXhIZWlnaHQiOiJJbmZpbml0eSIsIlNtYXJ0Rm9yZWdyb3VuZElzQWN0aXZlIjpmYWxzZSwiSG9yaXpvbnRhbEFsaWdubWVudCI6MCwiVmVydGljYWxBbGlnbm1lbnQiOjAsIlNtYXJ0Rm9yZWdyb3VuZCI6bnVsbCwiTWFyZ2luIjp7IiRyZWYiOiIxMTUifSwiUGFkZGluZyI6eyIkcmVmIjoiMTE2In0sIkJhY2tncm91bmQiOnsiJHJlZiI6IjExNyJ9LCJJc1Zpc2libGUiOnRydWUsIldpZHRoIjowLjAsIkhlaWdodCI6MC4wLCJCb3JkZXJTdHlsZSI6eyIkaWQiOiIzMDQiLCJMaW5lQ29sb3IiOm51bGwsIkxpbmVXZWlnaHQiOjAuMCwiTGluZVR5cGUiOjAsIlBhcmVudFN0eWxlIjpudWxsfSwiUGFyZW50U3R5bGUiOm51bGx9LCJEYXRlU3R5bGUiOnsiJGlkIjoiMzA1IiwiRm9udFNldHRpbmdzIjp7IiRpZCI6IjMwNiIsIkZvbnRTaXplIjoxMCwiRm9udE5hbWUiOiJDYWxpYnJpIiwiSXNCb2xkIjpmYWxzZSwiSXNJdGFsaWMiOmZhbHNlLCJJc1VuZGVybGluZWQiOmZhbHNlLCJQYXJlbnRTdHlsZSI6bnVsbH0sIkF1dG9TaXplIjowLCJGb3JlZ3JvdW5kIjp7IiRpZCI6IjMwNyIsIkNvbG9yIjp7IiRpZCI6IjMwOCIsIkEiOjI1NSwiUiI6NjgsIkciOjg0LCJCIjoxMDZ9fSwiTWF4V2lkdGgiOjIwMC4wLCJNYXhIZWlnaHQiOiJJbmZpbml0eSIsIlNtYXJ0Rm9yZWdyb3VuZElzQWN0aXZlIjpmYWxzZSwiSG9yaXpvbnRhbEFsaWdubWVudCI6MCwiVmVydGljYWxBbGlnbm1lbnQiOjAsIlNtYXJ0Rm9yZWdyb3VuZCI6bnVsbCwiTWFyZ2luIjp7IiRyZWYiOiIxMjIifSwiUGFkZGluZyI6eyIkcmVmIjoiMTIzIn0sIkJhY2tncm91bmQiOnsiJHJlZiI6IjEyNCJ9LCJJc1Zpc2libGUiOnRydWUsIldpZHRoIjowLjAsIkhlaWdodCI6MC4wLCJCb3JkZXJTdHlsZSI6eyIkaWQiOiIzMDkiLCJMaW5lQ29sb3IiOm51bGwsIkxpbmVXZWlnaHQiOjAuMCwiTGluZVR5cGUiOjAsIlBhcmVudFN0eWxlIjpudWxsfSwiUGFyZW50U3R5bGUiOm51bGx9LCJEYXRlRm9ybWF0Ijp7IiRyZWYiOiIxNTQifSwiSXNWaXNpYmxlIjp0cnVlLCJQYXJlbnRTdHlsZSI6bnVsbH0sIkluZGV4Ijo2LCJTbWFydER1cmF0aW9uQWN0aXZhdGVkIjpmYWxzZSwiRGF0ZUZvcm1hdCI6eyIkcmVmIjoiMTU0In0sIklkIjoiNGEyM2NjZjktNTMwOC00MDFjLWE4ZjQtYmYzMDJlZDc3MjU1IiwiSW1wb3J0SWQiOiIxIiwiVGl0bGUiOiJPQk1QIENFUUEgYW5kIEFncmVlbWVudHMiLCJOb3RlIjpudWxsLCJIeXBlcmxpbmsiOm51bGwsIklzQ2hhbmdlZCI6ZmFsc2UsIklzTmV3IjpmYWxzZX1dLCJNc1Byb2plY3RJdGVtc1RyZWUiOnsiJGlkIjoiMzEwIiwiUm9vdCI6eyJJbXBvcnRJZCI6bnVsbCwiSXNJbXBvcnRlZCI6ZmFsc2UsIkNoaWxkcmVuIjpbXX19LCJNZXRhZGF0YSI6eyIkaWQiOiIzMTEiLCJFeGNlbFNoZWV0TmFtZSI6IlNoZWV0MSIsIkl0ZW1zVGl0bGVzIjoiW1wiMjAxOCBSTVBVXCIsXCJTdG9yYWdlIEZyYW1ld29ya1wiLFwiU2FsdCBhbmQgTnV0cmllbnQgTWFuYWdlbWVudCBQbGFuIFVwZGF0ZVwiLFwiU3RhdGUgb2YgdGhlIEJhc2luXCIsXCJTYWZlIFlpZWxkXCIsXCJPQk1QIFVwZGF0ZVwiLFwiT0JNUCBDRVFBIGFuZCBBZ3JlZW1lbnRzXCJdIiwiQ29sdW1uc01hcHBpbmciOiJ7XCIkaWRcIjpcIjFcIixcIlRpdGxlQ29sdW1uTmFtZVwiOlwiQ29sdW1uMlwiLFwiVGl0bGVGcmllbmRseUNvbHVtbk5hbWVcIjpcIkNvbHVtbiAyXCIsXCJTdGFydERhdGVDb2x1bW5OYW1lXCI6XCJDb2x1bW4zXCIsXCJTdGFydERhdGVGcmllbmRseUNvbHVtbk5hbWVcIjpcIkNvbHVtbiAzXCIsXCJFbmREYXRlQ29sdW1uTmFtZVwiOlwiQ29sdW1uNFwiLFwiRW5kRGF0ZUZyaWVuZGx5Q29sdW1uTmFtZVwiOlwiQ29sdW1uIDRcIixcIlBlcmNlbnRhZ2VDb2x1bW5OYW1lXCI6bnVsbCxcIlBlcmNlbnRhZ2VGcmllbmRseUNvbHVtbk5hbWVcIjpudWxsLFwiTm90ZUNvbHVtbk5hbWVcIjpudWxsLFwiTm90ZUZyaWVuZGx5Q29sdW1uTmFtZVwiOm51bGwsXCJIZWFkZXJSb3dJbmRleFwiOm51bGx9IiwiSGVhZGVyUm93IjpudWxsfSwiU2V0dGluZ3MiOnsiJGlkIjoiMzEyIiwiSW1wYU9wdGlvbnMiOnsiJGlkIjoiMzEzIiwiTGVmdFRvUmlnaHQiOmZhbHNlLCJQYXlsb2FkT3B0aW9ucyI6Mn0sIlVzZUNvbXByZXNzaW9uIjpmYWxzZSwiQ29tcHJlc2lvblBlcmNlbnRhZ2UiOjUwLjAsIkluYWN0aXZlSW50ZXJ2YWxXaWR0aFRocmVzaG9sZCI6MzAuMCwiSW5hY3RpdmVJbnRlcnZhbFdpZHRoIjoxLjAsIlNwbGl0VGFza3MiOmZhbHNlLCJVc2VDbHVzdGVyIjpmYWxzZSwiRXBzaWxvbiI6MC4wLCJNaW5Qb2ludHNUb0Zvcm1BQ2x1c3RlciI6MiwiR2VuZXJhdGVJbnZpc2libGVTaGFwZXMiOmZhbHNlLCJTbWFydFRpbWVsaW5lVGFza1BlcmNlbnRhZ2VGaXQiOmZhbHNlfSwiSXNOZXciOmZhbHNlLCJJbXBvcnRUeXBlIjo0LCJGaWxlUGF0aCI6IlM6XFxDbGllbnRzXFxDQldNXFxCdWRnZXRzXFwyMDE4LTIwMTkgQnVkZ2V0XFxTY2hlZHVsZVxcMjAxODAzMTZfc2NoZWR1bGVfc3VtbWFyeS54bHN4IiwiVGltZUNvbmZpZ3VyYXRpb24iOnsiJGlkIjoiMzE0IiwiVXNlVGltZSI6ZmFsc2UsIldvcmtEYXlTdGFydCI6IjAwOjAwOjAwIiwiV29ya0RheUVuZCI6IjIzOjU5OjAwIn0sIkxhc3RVc2VkVGVtcGxhdGVJZCI6ImNjMjZmODYzLTI3Y2UtNDgwZS1hNTg5LWIzZjEyZjJkNmViMCJ9"/>
  <p:tag name="__MASTER" val="__part_0"/>
</p:tagLst>
</file>

<file path=ppt/tags/tag87.xml><?xml version="1.0" encoding="utf-8"?>
<p:tagLst xmlns:a="http://schemas.openxmlformats.org/drawingml/2006/main" xmlns:r="http://schemas.openxmlformats.org/officeDocument/2006/relationships" xmlns:p="http://schemas.openxmlformats.org/presentationml/2006/main">
  <p:tag name="OTLMARKERSHAPE" val="OTL"/>
</p:tagLst>
</file>

<file path=ppt/tags/tag88.xml><?xml version="1.0" encoding="utf-8"?>
<p:tagLst xmlns:a="http://schemas.openxmlformats.org/drawingml/2006/main" xmlns:r="http://schemas.openxmlformats.org/officeDocument/2006/relationships" xmlns:p="http://schemas.openxmlformats.org/presentationml/2006/main">
  <p:tag name="OTLMARKERSHAPE" val="OTL"/>
</p:tagLst>
</file>

<file path=ppt/tags/tag89.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ags/tag90.xml><?xml version="1.0" encoding="utf-8"?>
<p:tagLst xmlns:a="http://schemas.openxmlformats.org/drawingml/2006/main" xmlns:r="http://schemas.openxmlformats.org/officeDocument/2006/relationships" xmlns:p="http://schemas.openxmlformats.org/presentationml/2006/main">
  <p:tag name="OTLMARKERSHAPE" val="OTL"/>
</p:tagLst>
</file>

<file path=ppt/tags/tag91.xml><?xml version="1.0" encoding="utf-8"?>
<p:tagLst xmlns:a="http://schemas.openxmlformats.org/drawingml/2006/main" xmlns:r="http://schemas.openxmlformats.org/officeDocument/2006/relationships" xmlns:p="http://schemas.openxmlformats.org/presentationml/2006/main">
  <p:tag name="OTLMARKERSHAPE" val="OTL"/>
</p:tagLst>
</file>

<file path=ppt/tags/tag92.xml><?xml version="1.0" encoding="utf-8"?>
<p:tagLst xmlns:a="http://schemas.openxmlformats.org/drawingml/2006/main" xmlns:r="http://schemas.openxmlformats.org/officeDocument/2006/relationships" xmlns:p="http://schemas.openxmlformats.org/presentationml/2006/main">
  <p:tag name="OTLMARKERSHAPE" val="OTL"/>
</p:tagLst>
</file>

<file path=ppt/tags/tag93.xml><?xml version="1.0" encoding="utf-8"?>
<p:tagLst xmlns:a="http://schemas.openxmlformats.org/drawingml/2006/main" xmlns:r="http://schemas.openxmlformats.org/officeDocument/2006/relationships" xmlns:p="http://schemas.openxmlformats.org/presentationml/2006/main">
  <p:tag name="OTLMARKERSHAPE" val="OTL"/>
</p:tagLst>
</file>

<file path=ppt/tags/tag94.xml><?xml version="1.0" encoding="utf-8"?>
<p:tagLst xmlns:a="http://schemas.openxmlformats.org/drawingml/2006/main" xmlns:r="http://schemas.openxmlformats.org/officeDocument/2006/relationships" xmlns:p="http://schemas.openxmlformats.org/presentationml/2006/main">
  <p:tag name="OTLMARKERSHAPE" val="OTL"/>
</p:tagLst>
</file>

<file path=ppt/tags/tag95.xml><?xml version="1.0" encoding="utf-8"?>
<p:tagLst xmlns:a="http://schemas.openxmlformats.org/drawingml/2006/main" xmlns:r="http://schemas.openxmlformats.org/officeDocument/2006/relationships" xmlns:p="http://schemas.openxmlformats.org/presentationml/2006/main">
  <p:tag name="OTLMARKERSHAPE" val="OTL"/>
</p:tagLst>
</file>

<file path=ppt/tags/tag96.xml><?xml version="1.0" encoding="utf-8"?>
<p:tagLst xmlns:a="http://schemas.openxmlformats.org/drawingml/2006/main" xmlns:r="http://schemas.openxmlformats.org/officeDocument/2006/relationships" xmlns:p="http://schemas.openxmlformats.org/presentationml/2006/main">
  <p:tag name="OTLMARKERSHAPE" val="OTL"/>
</p:tagLst>
</file>

<file path=ppt/tags/tag97.xml><?xml version="1.0" encoding="utf-8"?>
<p:tagLst xmlns:a="http://schemas.openxmlformats.org/drawingml/2006/main" xmlns:r="http://schemas.openxmlformats.org/officeDocument/2006/relationships" xmlns:p="http://schemas.openxmlformats.org/presentationml/2006/main">
  <p:tag name="OTLMARKERSHAPE" val="OTL"/>
</p:tagLst>
</file>

<file path=ppt/tags/tag98.xml><?xml version="1.0" encoding="utf-8"?>
<p:tagLst xmlns:a="http://schemas.openxmlformats.org/drawingml/2006/main" xmlns:r="http://schemas.openxmlformats.org/officeDocument/2006/relationships" xmlns:p="http://schemas.openxmlformats.org/presentationml/2006/main">
  <p:tag name="OTLMARKERSHAPE" val="OTL"/>
</p:tagLst>
</file>

<file path=ppt/tags/tag99.xml><?xml version="1.0" encoding="utf-8"?>
<p:tagLst xmlns:a="http://schemas.openxmlformats.org/drawingml/2006/main" xmlns:r="http://schemas.openxmlformats.org/officeDocument/2006/relationships" xmlns:p="http://schemas.openxmlformats.org/presentationml/2006/main">
  <p:tag name="OTLMARKERSHAPE" val="OTL"/>
</p:tagLst>
</file>

<file path=ppt/theme/_rels/theme1.xml.rels><?xml version="1.0" encoding="UTF-8" standalone="yes"?>
<Relationships xmlns="http://schemas.openxmlformats.org/package/2006/relationships"><Relationship Id="rId1" Type="http://schemas.openxmlformats.org/officeDocument/2006/relationships/image" Target="../media/image1.jpg"/></Relationships>
</file>

<file path=ppt/theme/_rels/theme4.xml.rels><?xml version="1.0" encoding="UTF-8" standalone="yes"?>
<Relationships xmlns="http://schemas.openxmlformats.org/package/2006/relationships"><Relationship Id="rId1" Type="http://schemas.openxmlformats.org/officeDocument/2006/relationships/image" Target="../media/image1.jpg"/></Relationships>
</file>

<file path=ppt/theme/theme1.xml><?xml version="1.0" encoding="utf-8"?>
<a:theme xmlns:a="http://schemas.openxmlformats.org/drawingml/2006/main" name="Blue Wave with Logo Glossy">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Arial"/>
        <a:cs typeface="Arial"/>
      </a:majorFont>
      <a:minorFont>
        <a:latin typeface="Constantia"/>
        <a:ea typeface="Arial"/>
        <a:cs typeface="Arial"/>
      </a:minorFont>
    </a:fontScheme>
    <a:fmtScheme name="Concourse">
      <a:fillStyleLst>
        <a:solidFill>
          <a:schemeClr val="phClr"/>
        </a:solidFill>
        <a:gradFill>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80000"/>
                <a:satMod val="400000"/>
              </a:schemeClr>
            </a:gs>
            <a:gs pos="25000">
              <a:schemeClr val="phClr">
                <a:tint val="83000"/>
                <a:satMod val="320000"/>
              </a:schemeClr>
            </a:gs>
            <a:gs pos="100000">
              <a:schemeClr val="phClr">
                <a:shade val="15000"/>
                <a:satMod val="320000"/>
              </a:schemeClr>
            </a:gs>
          </a:gsLst>
          <a:path path="circle"/>
        </a:gradFill>
        <a:blipFill>
          <a:blip xmlns:r="http://schemas.openxmlformats.org/officeDocument/2006/relationships" r:embed="rId1"/>
          <a:tile tx="0" ty="0" sx="65000" sy="65000" flip="none" algn="tl"/>
        </a:blip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1_Blue Wave with Logo Glossy">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1819</TotalTime>
  <Words>2571</Words>
  <Application>Microsoft Office PowerPoint</Application>
  <PresentationFormat>Custom</PresentationFormat>
  <Paragraphs>386</Paragraphs>
  <Slides>72</Slides>
  <Notes>4</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72</vt:i4>
      </vt:variant>
    </vt:vector>
  </HeadingPairs>
  <TitlesOfParts>
    <vt:vector size="83" baseType="lpstr">
      <vt:lpstr>Arial</vt:lpstr>
      <vt:lpstr>Calibri</vt:lpstr>
      <vt:lpstr>Calibri Light</vt:lpstr>
      <vt:lpstr>Constantia</vt:lpstr>
      <vt:lpstr>Tahoma</vt:lpstr>
      <vt:lpstr>Wingdings</vt:lpstr>
      <vt:lpstr>Wingdings 2</vt:lpstr>
      <vt:lpstr>Blue Wave with Logo Glossy</vt:lpstr>
      <vt:lpstr>1_Office Theme</vt:lpstr>
      <vt:lpstr>Office Theme</vt:lpstr>
      <vt:lpstr>1_Blue Wave with Logo Glossy</vt:lpstr>
      <vt:lpstr>CHINO BASIN WATERMASTER</vt:lpstr>
      <vt:lpstr>Agenda</vt:lpstr>
      <vt:lpstr>Why was the OBMP created?</vt:lpstr>
      <vt:lpstr>How was the OBMP developed?</vt:lpstr>
      <vt:lpstr>PowerPoint Presentation</vt:lpstr>
      <vt:lpstr>Technical features of OBMP were developed by:</vt:lpstr>
      <vt:lpstr>OBMP Program Elements</vt:lpstr>
      <vt:lpstr>Peace Agreement</vt:lpstr>
      <vt:lpstr>OBMP Programmatic EIR (PEIR)</vt:lpstr>
      <vt:lpstr>OBMP PEIR</vt:lpstr>
      <vt:lpstr>OBMP PEIR</vt:lpstr>
      <vt:lpstr>OBMP Implementation</vt:lpstr>
      <vt:lpstr>Storm and supplemental water recharge</vt:lpstr>
      <vt:lpstr>PowerPoint Presentation</vt:lpstr>
      <vt:lpstr>By 2021, the OBMP recharge projects implemented by Watermaster, IEUA , CBWCD and SBCFCD will have mitigated the stormwater recharge lost through channel lining</vt:lpstr>
      <vt:lpstr>PowerPoint Presentation</vt:lpstr>
      <vt:lpstr>PowerPoint Presentation</vt:lpstr>
      <vt:lpstr>Land subsidence management</vt:lpstr>
      <vt:lpstr>Land subsidence management</vt:lpstr>
      <vt:lpstr>PowerPoint Presentation</vt:lpstr>
      <vt:lpstr>PowerPoint Presentation</vt:lpstr>
      <vt:lpstr>PowerPoint Presentation</vt:lpstr>
      <vt:lpstr>Groundwater desalters</vt:lpstr>
      <vt:lpstr>PowerPoint Presentation</vt:lpstr>
      <vt:lpstr>PowerPoint Presentation</vt:lpstr>
      <vt:lpstr>PowerPoint Presentation</vt:lpstr>
      <vt:lpstr>Since 2007, Chino desalter pumping has contributed about 15,000 afy to net recharge </vt:lpstr>
      <vt:lpstr>Recycled water</vt:lpstr>
      <vt:lpstr>PowerPoint Presentation</vt:lpstr>
      <vt:lpstr>PowerPoint Presentation</vt:lpstr>
      <vt:lpstr>Maximum Benefit update</vt:lpstr>
      <vt:lpstr>PowerPoint Presentation</vt:lpstr>
      <vt:lpstr>Maximum Benefit update</vt:lpstr>
      <vt:lpstr>Without maximum benefit-based objectives, mitigation would be required to recharge imported water when its TDS exceed the TDS objective ~ 30 to 50 percent of the time</vt:lpstr>
      <vt:lpstr>PowerPoint Presentation</vt:lpstr>
      <vt:lpstr>Maximum Benefit update</vt:lpstr>
      <vt:lpstr>Maximum Benefit update</vt:lpstr>
      <vt:lpstr>PowerPoint Presentation</vt:lpstr>
      <vt:lpstr>Maximum Benefit update</vt:lpstr>
      <vt:lpstr>Storage and Recovery</vt:lpstr>
      <vt:lpstr>What was not accomplished</vt:lpstr>
      <vt:lpstr>What was not accomplished</vt:lpstr>
      <vt:lpstr>What was not accomplished</vt:lpstr>
      <vt:lpstr>What was not accomplished</vt:lpstr>
      <vt:lpstr>What was not accomplished</vt:lpstr>
      <vt:lpstr>Break</vt:lpstr>
      <vt:lpstr>Rationale for OBMP Update</vt:lpstr>
      <vt:lpstr>Definitions (Exhibit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Session</vt:lpstr>
      <vt:lpstr>Issues, Needs and Wants</vt:lpstr>
      <vt:lpstr>Issues, Needs and Wants</vt:lpstr>
      <vt:lpstr>Example #1:</vt:lpstr>
      <vt:lpstr>Example #2:</vt:lpstr>
      <vt:lpstr>Open Session</vt:lpstr>
      <vt:lpstr>Summary and Next Steps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CHINO BASIN WATERMASTER</dc:title>
  <dc:creator>Andy Malone</dc:creator>
  <cp:lastModifiedBy>Andy Malone</cp:lastModifiedBy>
  <cp:revision>27</cp:revision>
  <dcterms:modified xsi:type="dcterms:W3CDTF">2019-01-15T03:18:00Z</dcterms:modified>
</cp:coreProperties>
</file>